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884" r:id="rId2"/>
    <p:sldMasterId id="2147483886" r:id="rId3"/>
    <p:sldMasterId id="2147483906" r:id="rId4"/>
    <p:sldMasterId id="2147483957" r:id="rId5"/>
    <p:sldMasterId id="2147483971" r:id="rId6"/>
    <p:sldMasterId id="2147483983" r:id="rId7"/>
    <p:sldMasterId id="2147484005" r:id="rId8"/>
  </p:sldMasterIdLst>
  <p:notesMasterIdLst>
    <p:notesMasterId r:id="rId42"/>
  </p:notesMasterIdLst>
  <p:sldIdLst>
    <p:sldId id="3067" r:id="rId9"/>
    <p:sldId id="3079" r:id="rId10"/>
    <p:sldId id="3111" r:id="rId11"/>
    <p:sldId id="3082" r:id="rId12"/>
    <p:sldId id="3083" r:id="rId13"/>
    <p:sldId id="3084" r:id="rId14"/>
    <p:sldId id="3085" r:id="rId15"/>
    <p:sldId id="3081" r:id="rId16"/>
    <p:sldId id="3140" r:id="rId17"/>
    <p:sldId id="2997" r:id="rId18"/>
    <p:sldId id="3138" r:id="rId19"/>
    <p:sldId id="3045" r:id="rId20"/>
    <p:sldId id="3112" r:id="rId21"/>
    <p:sldId id="3113" r:id="rId22"/>
    <p:sldId id="3114" r:id="rId23"/>
    <p:sldId id="3115" r:id="rId24"/>
    <p:sldId id="3070" r:id="rId25"/>
    <p:sldId id="3076" r:id="rId26"/>
    <p:sldId id="3071" r:id="rId27"/>
    <p:sldId id="3077" r:id="rId28"/>
    <p:sldId id="3072" r:id="rId29"/>
    <p:sldId id="3141" r:id="rId30"/>
    <p:sldId id="3078" r:id="rId31"/>
    <p:sldId id="3028" r:id="rId32"/>
    <p:sldId id="3044" r:id="rId33"/>
    <p:sldId id="3139" r:id="rId34"/>
    <p:sldId id="3088" r:id="rId35"/>
    <p:sldId id="2320" r:id="rId36"/>
    <p:sldId id="2285" r:id="rId37"/>
    <p:sldId id="3047" r:id="rId38"/>
    <p:sldId id="3048" r:id="rId39"/>
    <p:sldId id="3002" r:id="rId40"/>
    <p:sldId id="2990" r:id="rId41"/>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A8091D-EC5C-DCD3-F848-EE815A936BE9}" name="Nicola Gregory (EXT)" initials="NG" userId="S::nicola.gregory@ext.sommet-education.com::9ac01cb8-2da3-4297-b798-897979b7226e" providerId="AD"/>
  <p188:author id="{16B8C391-D9AA-CF1E-1FB2-4F0E682D5DA0}" name="Francine Cuagnier" initials="FC" userId="S::francine.cuagnier@glion.edu::f4f743c7-447b-47f4-b8fd-53bd7b3989a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49F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2" d="100"/>
          <a:sy n="152" d="100"/>
        </p:scale>
        <p:origin x="604"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notesMaster" Target="notesMasters/notesMaster1.xml"/><Relationship Id="rId47" Type="http://schemas.microsoft.com/office/2016/11/relationships/changesInfo" Target="changesInfos/changesInfo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presProps" Target="presProps.xml"/><Relationship Id="rId48" Type="http://schemas.microsoft.com/office/2018/10/relationships/authors" Target="author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tableStyles" Target="tableStyles.xml"/><Relationship Id="rId20" Type="http://schemas.openxmlformats.org/officeDocument/2006/relationships/slide" Target="slides/slide12.xml"/><Relationship Id="rId41" Type="http://schemas.openxmlformats.org/officeDocument/2006/relationships/slide" Target="slides/slide3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ine Cuagnier" userId="f4f743c7-447b-47f4-b8fd-53bd7b3989af" providerId="ADAL" clId="{C8AC56A7-4882-4BB4-8D30-AFB1068A72DF}"/>
    <pc:docChg chg="delSld delMainMaster">
      <pc:chgData name="Francine Cuagnier" userId="f4f743c7-447b-47f4-b8fd-53bd7b3989af" providerId="ADAL" clId="{C8AC56A7-4882-4BB4-8D30-AFB1068A72DF}" dt="2025-09-11T19:20:43.915" v="2" actId="2696"/>
      <pc:docMkLst>
        <pc:docMk/>
      </pc:docMkLst>
      <pc:sldChg chg="del">
        <pc:chgData name="Francine Cuagnier" userId="f4f743c7-447b-47f4-b8fd-53bd7b3989af" providerId="ADAL" clId="{C8AC56A7-4882-4BB4-8D30-AFB1068A72DF}" dt="2025-09-11T19:16:14.201" v="1" actId="47"/>
        <pc:sldMkLst>
          <pc:docMk/>
          <pc:sldMk cId="4027245098" sldId="262"/>
        </pc:sldMkLst>
      </pc:sldChg>
      <pc:sldChg chg="del">
        <pc:chgData name="Francine Cuagnier" userId="f4f743c7-447b-47f4-b8fd-53bd7b3989af" providerId="ADAL" clId="{C8AC56A7-4882-4BB4-8D30-AFB1068A72DF}" dt="2025-09-11T19:15:51.538" v="0" actId="47"/>
        <pc:sldMkLst>
          <pc:docMk/>
          <pc:sldMk cId="1944057287" sldId="2251"/>
        </pc:sldMkLst>
      </pc:sldChg>
      <pc:sldChg chg="del">
        <pc:chgData name="Francine Cuagnier" userId="f4f743c7-447b-47f4-b8fd-53bd7b3989af" providerId="ADAL" clId="{C8AC56A7-4882-4BB4-8D30-AFB1068A72DF}" dt="2025-09-11T19:16:14.201" v="1" actId="47"/>
        <pc:sldMkLst>
          <pc:docMk/>
          <pc:sldMk cId="209116417" sldId="2271"/>
        </pc:sldMkLst>
      </pc:sldChg>
      <pc:sldChg chg="del">
        <pc:chgData name="Francine Cuagnier" userId="f4f743c7-447b-47f4-b8fd-53bd7b3989af" providerId="ADAL" clId="{C8AC56A7-4882-4BB4-8D30-AFB1068A72DF}" dt="2025-09-11T19:16:14.201" v="1" actId="47"/>
        <pc:sldMkLst>
          <pc:docMk/>
          <pc:sldMk cId="1122091507" sldId="2273"/>
        </pc:sldMkLst>
      </pc:sldChg>
      <pc:sldChg chg="del">
        <pc:chgData name="Francine Cuagnier" userId="f4f743c7-447b-47f4-b8fd-53bd7b3989af" providerId="ADAL" clId="{C8AC56A7-4882-4BB4-8D30-AFB1068A72DF}" dt="2025-09-11T19:15:51.538" v="0" actId="47"/>
        <pc:sldMkLst>
          <pc:docMk/>
          <pc:sldMk cId="828904520" sldId="2274"/>
        </pc:sldMkLst>
      </pc:sldChg>
      <pc:sldChg chg="del">
        <pc:chgData name="Francine Cuagnier" userId="f4f743c7-447b-47f4-b8fd-53bd7b3989af" providerId="ADAL" clId="{C8AC56A7-4882-4BB4-8D30-AFB1068A72DF}" dt="2025-09-11T19:16:14.201" v="1" actId="47"/>
        <pc:sldMkLst>
          <pc:docMk/>
          <pc:sldMk cId="3199838444" sldId="2307"/>
        </pc:sldMkLst>
      </pc:sldChg>
      <pc:sldChg chg="del">
        <pc:chgData name="Francine Cuagnier" userId="f4f743c7-447b-47f4-b8fd-53bd7b3989af" providerId="ADAL" clId="{C8AC56A7-4882-4BB4-8D30-AFB1068A72DF}" dt="2025-09-11T19:16:14.201" v="1" actId="47"/>
        <pc:sldMkLst>
          <pc:docMk/>
          <pc:sldMk cId="2176832155" sldId="2310"/>
        </pc:sldMkLst>
      </pc:sldChg>
      <pc:sldChg chg="del">
        <pc:chgData name="Francine Cuagnier" userId="f4f743c7-447b-47f4-b8fd-53bd7b3989af" providerId="ADAL" clId="{C8AC56A7-4882-4BB4-8D30-AFB1068A72DF}" dt="2025-09-11T19:16:14.201" v="1" actId="47"/>
        <pc:sldMkLst>
          <pc:docMk/>
          <pc:sldMk cId="4122702097" sldId="2311"/>
        </pc:sldMkLst>
      </pc:sldChg>
      <pc:sldChg chg="del">
        <pc:chgData name="Francine Cuagnier" userId="f4f743c7-447b-47f4-b8fd-53bd7b3989af" providerId="ADAL" clId="{C8AC56A7-4882-4BB4-8D30-AFB1068A72DF}" dt="2025-09-11T19:16:14.201" v="1" actId="47"/>
        <pc:sldMkLst>
          <pc:docMk/>
          <pc:sldMk cId="760463199" sldId="2312"/>
        </pc:sldMkLst>
      </pc:sldChg>
      <pc:sldChg chg="del">
        <pc:chgData name="Francine Cuagnier" userId="f4f743c7-447b-47f4-b8fd-53bd7b3989af" providerId="ADAL" clId="{C8AC56A7-4882-4BB4-8D30-AFB1068A72DF}" dt="2025-09-11T19:16:14.201" v="1" actId="47"/>
        <pc:sldMkLst>
          <pc:docMk/>
          <pc:sldMk cId="1533212404" sldId="2316"/>
        </pc:sldMkLst>
      </pc:sldChg>
      <pc:sldChg chg="del">
        <pc:chgData name="Francine Cuagnier" userId="f4f743c7-447b-47f4-b8fd-53bd7b3989af" providerId="ADAL" clId="{C8AC56A7-4882-4BB4-8D30-AFB1068A72DF}" dt="2025-09-11T19:15:51.538" v="0" actId="47"/>
        <pc:sldMkLst>
          <pc:docMk/>
          <pc:sldMk cId="3228892170" sldId="2339"/>
        </pc:sldMkLst>
      </pc:sldChg>
      <pc:sldChg chg="del">
        <pc:chgData name="Francine Cuagnier" userId="f4f743c7-447b-47f4-b8fd-53bd7b3989af" providerId="ADAL" clId="{C8AC56A7-4882-4BB4-8D30-AFB1068A72DF}" dt="2025-09-11T19:15:51.538" v="0" actId="47"/>
        <pc:sldMkLst>
          <pc:docMk/>
          <pc:sldMk cId="0" sldId="2341"/>
        </pc:sldMkLst>
      </pc:sldChg>
      <pc:sldChg chg="del">
        <pc:chgData name="Francine Cuagnier" userId="f4f743c7-447b-47f4-b8fd-53bd7b3989af" providerId="ADAL" clId="{C8AC56A7-4882-4BB4-8D30-AFB1068A72DF}" dt="2025-09-11T19:16:14.201" v="1" actId="47"/>
        <pc:sldMkLst>
          <pc:docMk/>
          <pc:sldMk cId="1350287181" sldId="2985"/>
        </pc:sldMkLst>
      </pc:sldChg>
      <pc:sldChg chg="del">
        <pc:chgData name="Francine Cuagnier" userId="f4f743c7-447b-47f4-b8fd-53bd7b3989af" providerId="ADAL" clId="{C8AC56A7-4882-4BB4-8D30-AFB1068A72DF}" dt="2025-09-11T19:16:14.201" v="1" actId="47"/>
        <pc:sldMkLst>
          <pc:docMk/>
          <pc:sldMk cId="3257494667" sldId="2987"/>
        </pc:sldMkLst>
      </pc:sldChg>
      <pc:sldChg chg="del">
        <pc:chgData name="Francine Cuagnier" userId="f4f743c7-447b-47f4-b8fd-53bd7b3989af" providerId="ADAL" clId="{C8AC56A7-4882-4BB4-8D30-AFB1068A72DF}" dt="2025-09-11T19:15:51.538" v="0" actId="47"/>
        <pc:sldMkLst>
          <pc:docMk/>
          <pc:sldMk cId="2060363204" sldId="2995"/>
        </pc:sldMkLst>
      </pc:sldChg>
      <pc:sldChg chg="del">
        <pc:chgData name="Francine Cuagnier" userId="f4f743c7-447b-47f4-b8fd-53bd7b3989af" providerId="ADAL" clId="{C8AC56A7-4882-4BB4-8D30-AFB1068A72DF}" dt="2025-09-11T19:15:51.538" v="0" actId="47"/>
        <pc:sldMkLst>
          <pc:docMk/>
          <pc:sldMk cId="4143701072" sldId="2996"/>
        </pc:sldMkLst>
      </pc:sldChg>
      <pc:sldChg chg="del">
        <pc:chgData name="Francine Cuagnier" userId="f4f743c7-447b-47f4-b8fd-53bd7b3989af" providerId="ADAL" clId="{C8AC56A7-4882-4BB4-8D30-AFB1068A72DF}" dt="2025-09-11T19:15:51.538" v="0" actId="47"/>
        <pc:sldMkLst>
          <pc:docMk/>
          <pc:sldMk cId="2655875241" sldId="2998"/>
        </pc:sldMkLst>
      </pc:sldChg>
      <pc:sldChg chg="del">
        <pc:chgData name="Francine Cuagnier" userId="f4f743c7-447b-47f4-b8fd-53bd7b3989af" providerId="ADAL" clId="{C8AC56A7-4882-4BB4-8D30-AFB1068A72DF}" dt="2025-09-11T19:15:51.538" v="0" actId="47"/>
        <pc:sldMkLst>
          <pc:docMk/>
          <pc:sldMk cId="393837460" sldId="2999"/>
        </pc:sldMkLst>
      </pc:sldChg>
      <pc:sldChg chg="del">
        <pc:chgData name="Francine Cuagnier" userId="f4f743c7-447b-47f4-b8fd-53bd7b3989af" providerId="ADAL" clId="{C8AC56A7-4882-4BB4-8D30-AFB1068A72DF}" dt="2025-09-11T19:15:51.538" v="0" actId="47"/>
        <pc:sldMkLst>
          <pc:docMk/>
          <pc:sldMk cId="2220652723" sldId="3000"/>
        </pc:sldMkLst>
      </pc:sldChg>
      <pc:sldChg chg="del">
        <pc:chgData name="Francine Cuagnier" userId="f4f743c7-447b-47f4-b8fd-53bd7b3989af" providerId="ADAL" clId="{C8AC56A7-4882-4BB4-8D30-AFB1068A72DF}" dt="2025-09-11T19:15:51.538" v="0" actId="47"/>
        <pc:sldMkLst>
          <pc:docMk/>
          <pc:sldMk cId="2630185801" sldId="3005"/>
        </pc:sldMkLst>
      </pc:sldChg>
      <pc:sldChg chg="del">
        <pc:chgData name="Francine Cuagnier" userId="f4f743c7-447b-47f4-b8fd-53bd7b3989af" providerId="ADAL" clId="{C8AC56A7-4882-4BB4-8D30-AFB1068A72DF}" dt="2025-09-11T19:15:51.538" v="0" actId="47"/>
        <pc:sldMkLst>
          <pc:docMk/>
          <pc:sldMk cId="3696435366" sldId="3017"/>
        </pc:sldMkLst>
      </pc:sldChg>
      <pc:sldChg chg="del">
        <pc:chgData name="Francine Cuagnier" userId="f4f743c7-447b-47f4-b8fd-53bd7b3989af" providerId="ADAL" clId="{C8AC56A7-4882-4BB4-8D30-AFB1068A72DF}" dt="2025-09-11T19:16:14.201" v="1" actId="47"/>
        <pc:sldMkLst>
          <pc:docMk/>
          <pc:sldMk cId="3336145054" sldId="3022"/>
        </pc:sldMkLst>
      </pc:sldChg>
      <pc:sldChg chg="del">
        <pc:chgData name="Francine Cuagnier" userId="f4f743c7-447b-47f4-b8fd-53bd7b3989af" providerId="ADAL" clId="{C8AC56A7-4882-4BB4-8D30-AFB1068A72DF}" dt="2025-09-11T19:16:14.201" v="1" actId="47"/>
        <pc:sldMkLst>
          <pc:docMk/>
          <pc:sldMk cId="3942248491" sldId="3023"/>
        </pc:sldMkLst>
      </pc:sldChg>
      <pc:sldChg chg="del">
        <pc:chgData name="Francine Cuagnier" userId="f4f743c7-447b-47f4-b8fd-53bd7b3989af" providerId="ADAL" clId="{C8AC56A7-4882-4BB4-8D30-AFB1068A72DF}" dt="2025-09-11T19:16:14.201" v="1" actId="47"/>
        <pc:sldMkLst>
          <pc:docMk/>
          <pc:sldMk cId="2109047814" sldId="3025"/>
        </pc:sldMkLst>
      </pc:sldChg>
      <pc:sldChg chg="del">
        <pc:chgData name="Francine Cuagnier" userId="f4f743c7-447b-47f4-b8fd-53bd7b3989af" providerId="ADAL" clId="{C8AC56A7-4882-4BB4-8D30-AFB1068A72DF}" dt="2025-09-11T19:16:14.201" v="1" actId="47"/>
        <pc:sldMkLst>
          <pc:docMk/>
          <pc:sldMk cId="3777699508" sldId="3026"/>
        </pc:sldMkLst>
      </pc:sldChg>
      <pc:sldChg chg="del">
        <pc:chgData name="Francine Cuagnier" userId="f4f743c7-447b-47f4-b8fd-53bd7b3989af" providerId="ADAL" clId="{C8AC56A7-4882-4BB4-8D30-AFB1068A72DF}" dt="2025-09-11T19:16:14.201" v="1" actId="47"/>
        <pc:sldMkLst>
          <pc:docMk/>
          <pc:sldMk cId="0" sldId="3027"/>
        </pc:sldMkLst>
      </pc:sldChg>
      <pc:sldChg chg="del">
        <pc:chgData name="Francine Cuagnier" userId="f4f743c7-447b-47f4-b8fd-53bd7b3989af" providerId="ADAL" clId="{C8AC56A7-4882-4BB4-8D30-AFB1068A72DF}" dt="2025-09-11T19:16:14.201" v="1" actId="47"/>
        <pc:sldMkLst>
          <pc:docMk/>
          <pc:sldMk cId="2048611099" sldId="3029"/>
        </pc:sldMkLst>
      </pc:sldChg>
      <pc:sldChg chg="del">
        <pc:chgData name="Francine Cuagnier" userId="f4f743c7-447b-47f4-b8fd-53bd7b3989af" providerId="ADAL" clId="{C8AC56A7-4882-4BB4-8D30-AFB1068A72DF}" dt="2025-09-11T19:15:51.538" v="0" actId="47"/>
        <pc:sldMkLst>
          <pc:docMk/>
          <pc:sldMk cId="1295606750" sldId="3031"/>
        </pc:sldMkLst>
      </pc:sldChg>
      <pc:sldChg chg="del">
        <pc:chgData name="Francine Cuagnier" userId="f4f743c7-447b-47f4-b8fd-53bd7b3989af" providerId="ADAL" clId="{C8AC56A7-4882-4BB4-8D30-AFB1068A72DF}" dt="2025-09-11T19:20:43.915" v="2" actId="2696"/>
        <pc:sldMkLst>
          <pc:docMk/>
          <pc:sldMk cId="3998820749" sldId="3109"/>
        </pc:sldMkLst>
      </pc:sldChg>
      <pc:sldChg chg="del">
        <pc:chgData name="Francine Cuagnier" userId="f4f743c7-447b-47f4-b8fd-53bd7b3989af" providerId="ADAL" clId="{C8AC56A7-4882-4BB4-8D30-AFB1068A72DF}" dt="2025-09-11T19:15:51.538" v="0" actId="47"/>
        <pc:sldMkLst>
          <pc:docMk/>
          <pc:sldMk cId="3455886740" sldId="3123"/>
        </pc:sldMkLst>
      </pc:sldChg>
      <pc:sldChg chg="del">
        <pc:chgData name="Francine Cuagnier" userId="f4f743c7-447b-47f4-b8fd-53bd7b3989af" providerId="ADAL" clId="{C8AC56A7-4882-4BB4-8D30-AFB1068A72DF}" dt="2025-09-11T19:15:51.538" v="0" actId="47"/>
        <pc:sldMkLst>
          <pc:docMk/>
          <pc:sldMk cId="96623357" sldId="3124"/>
        </pc:sldMkLst>
      </pc:sldChg>
      <pc:sldChg chg="del">
        <pc:chgData name="Francine Cuagnier" userId="f4f743c7-447b-47f4-b8fd-53bd7b3989af" providerId="ADAL" clId="{C8AC56A7-4882-4BB4-8D30-AFB1068A72DF}" dt="2025-09-11T19:15:51.538" v="0" actId="47"/>
        <pc:sldMkLst>
          <pc:docMk/>
          <pc:sldMk cId="4163031145" sldId="3125"/>
        </pc:sldMkLst>
      </pc:sldChg>
      <pc:sldChg chg="del">
        <pc:chgData name="Francine Cuagnier" userId="f4f743c7-447b-47f4-b8fd-53bd7b3989af" providerId="ADAL" clId="{C8AC56A7-4882-4BB4-8D30-AFB1068A72DF}" dt="2025-09-11T19:15:51.538" v="0" actId="47"/>
        <pc:sldMkLst>
          <pc:docMk/>
          <pc:sldMk cId="2057261040" sldId="3126"/>
        </pc:sldMkLst>
      </pc:sldChg>
      <pc:sldChg chg="del">
        <pc:chgData name="Francine Cuagnier" userId="f4f743c7-447b-47f4-b8fd-53bd7b3989af" providerId="ADAL" clId="{C8AC56A7-4882-4BB4-8D30-AFB1068A72DF}" dt="2025-09-11T19:15:51.538" v="0" actId="47"/>
        <pc:sldMkLst>
          <pc:docMk/>
          <pc:sldMk cId="1719991556" sldId="3127"/>
        </pc:sldMkLst>
      </pc:sldChg>
      <pc:sldChg chg="del">
        <pc:chgData name="Francine Cuagnier" userId="f4f743c7-447b-47f4-b8fd-53bd7b3989af" providerId="ADAL" clId="{C8AC56A7-4882-4BB4-8D30-AFB1068A72DF}" dt="2025-09-11T19:16:14.201" v="1" actId="47"/>
        <pc:sldMkLst>
          <pc:docMk/>
          <pc:sldMk cId="0" sldId="3142"/>
        </pc:sldMkLst>
      </pc:sldChg>
      <pc:sldChg chg="del">
        <pc:chgData name="Francine Cuagnier" userId="f4f743c7-447b-47f4-b8fd-53bd7b3989af" providerId="ADAL" clId="{C8AC56A7-4882-4BB4-8D30-AFB1068A72DF}" dt="2025-09-11T19:16:14.201" v="1" actId="47"/>
        <pc:sldMkLst>
          <pc:docMk/>
          <pc:sldMk cId="1080138604" sldId="3144"/>
        </pc:sldMkLst>
      </pc:sldChg>
      <pc:sldChg chg="del">
        <pc:chgData name="Francine Cuagnier" userId="f4f743c7-447b-47f4-b8fd-53bd7b3989af" providerId="ADAL" clId="{C8AC56A7-4882-4BB4-8D30-AFB1068A72DF}" dt="2025-09-11T19:16:14.201" v="1" actId="47"/>
        <pc:sldMkLst>
          <pc:docMk/>
          <pc:sldMk cId="4028471774" sldId="3145"/>
        </pc:sldMkLst>
      </pc:sldChg>
      <pc:sldChg chg="del">
        <pc:chgData name="Francine Cuagnier" userId="f4f743c7-447b-47f4-b8fd-53bd7b3989af" providerId="ADAL" clId="{C8AC56A7-4882-4BB4-8D30-AFB1068A72DF}" dt="2025-09-11T19:16:14.201" v="1" actId="47"/>
        <pc:sldMkLst>
          <pc:docMk/>
          <pc:sldMk cId="1035355361" sldId="3146"/>
        </pc:sldMkLst>
      </pc:sldChg>
      <pc:sldChg chg="del">
        <pc:chgData name="Francine Cuagnier" userId="f4f743c7-447b-47f4-b8fd-53bd7b3989af" providerId="ADAL" clId="{C8AC56A7-4882-4BB4-8D30-AFB1068A72DF}" dt="2025-09-11T19:16:14.201" v="1" actId="47"/>
        <pc:sldMkLst>
          <pc:docMk/>
          <pc:sldMk cId="3670139593" sldId="3147"/>
        </pc:sldMkLst>
      </pc:sldChg>
      <pc:sldChg chg="del">
        <pc:chgData name="Francine Cuagnier" userId="f4f743c7-447b-47f4-b8fd-53bd7b3989af" providerId="ADAL" clId="{C8AC56A7-4882-4BB4-8D30-AFB1068A72DF}" dt="2025-09-11T19:16:14.201" v="1" actId="47"/>
        <pc:sldMkLst>
          <pc:docMk/>
          <pc:sldMk cId="1174135072" sldId="3148"/>
        </pc:sldMkLst>
      </pc:sldChg>
      <pc:sldChg chg="del">
        <pc:chgData name="Francine Cuagnier" userId="f4f743c7-447b-47f4-b8fd-53bd7b3989af" providerId="ADAL" clId="{C8AC56A7-4882-4BB4-8D30-AFB1068A72DF}" dt="2025-09-11T19:16:14.201" v="1" actId="47"/>
        <pc:sldMkLst>
          <pc:docMk/>
          <pc:sldMk cId="4272569446" sldId="3149"/>
        </pc:sldMkLst>
      </pc:sldChg>
      <pc:sldMasterChg chg="del delSldLayout">
        <pc:chgData name="Francine Cuagnier" userId="f4f743c7-447b-47f4-b8fd-53bd7b3989af" providerId="ADAL" clId="{C8AC56A7-4882-4BB4-8D30-AFB1068A72DF}" dt="2025-09-11T19:15:51.538" v="0" actId="47"/>
        <pc:sldMasterMkLst>
          <pc:docMk/>
          <pc:sldMasterMk cId="4155532796" sldId="2147483778"/>
        </pc:sldMasterMkLst>
        <pc:sldLayoutChg chg="del">
          <pc:chgData name="Francine Cuagnier" userId="f4f743c7-447b-47f4-b8fd-53bd7b3989af" providerId="ADAL" clId="{C8AC56A7-4882-4BB4-8D30-AFB1068A72DF}" dt="2025-09-11T19:15:51.538" v="0" actId="47"/>
          <pc:sldLayoutMkLst>
            <pc:docMk/>
            <pc:sldMasterMk cId="4155532796" sldId="2147483778"/>
            <pc:sldLayoutMk cId="2200302813" sldId="2147483779"/>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2228752046" sldId="2147483780"/>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1769558827" sldId="2147483781"/>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1800192029" sldId="2147483782"/>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4279543769" sldId="2147483783"/>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2953801233" sldId="2147483784"/>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4183768759" sldId="2147483785"/>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3842294464" sldId="2147483786"/>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2055180143" sldId="2147483787"/>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2218602350" sldId="2147483788"/>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3271349" sldId="2147483789"/>
          </pc:sldLayoutMkLst>
        </pc:sldLayoutChg>
        <pc:sldLayoutChg chg="del">
          <pc:chgData name="Francine Cuagnier" userId="f4f743c7-447b-47f4-b8fd-53bd7b3989af" providerId="ADAL" clId="{C8AC56A7-4882-4BB4-8D30-AFB1068A72DF}" dt="2025-09-11T19:15:51.538" v="0" actId="47"/>
          <pc:sldLayoutMkLst>
            <pc:docMk/>
            <pc:sldMasterMk cId="4155532796" sldId="2147483778"/>
            <pc:sldLayoutMk cId="634574454" sldId="2147483790"/>
          </pc:sldLayoutMkLst>
        </pc:sldLayoutChg>
      </pc:sldMasterChg>
      <pc:sldMasterChg chg="delSldLayout">
        <pc:chgData name="Francine Cuagnier" userId="f4f743c7-447b-47f4-b8fd-53bd7b3989af" providerId="ADAL" clId="{C8AC56A7-4882-4BB4-8D30-AFB1068A72DF}" dt="2025-09-11T19:16:14.201" v="1" actId="47"/>
        <pc:sldMasterMkLst>
          <pc:docMk/>
          <pc:sldMasterMk cId="2093899119" sldId="2147483906"/>
        </pc:sldMasterMkLst>
        <pc:sldLayoutChg chg="del">
          <pc:chgData name="Francine Cuagnier" userId="f4f743c7-447b-47f4-b8fd-53bd7b3989af" providerId="ADAL" clId="{C8AC56A7-4882-4BB4-8D30-AFB1068A72DF}" dt="2025-09-11T19:16:14.201" v="1" actId="47"/>
          <pc:sldLayoutMkLst>
            <pc:docMk/>
            <pc:sldMasterMk cId="2093899119" sldId="2147483906"/>
            <pc:sldLayoutMk cId="3332015311" sldId="2147483907"/>
          </pc:sldLayoutMkLst>
        </pc:sldLayoutChg>
      </pc:sldMasterChg>
      <pc:sldMasterChg chg="del delSldLayout">
        <pc:chgData name="Francine Cuagnier" userId="f4f743c7-447b-47f4-b8fd-53bd7b3989af" providerId="ADAL" clId="{C8AC56A7-4882-4BB4-8D30-AFB1068A72DF}" dt="2025-09-11T19:15:51.538" v="0" actId="47"/>
        <pc:sldMasterMkLst>
          <pc:docMk/>
          <pc:sldMasterMk cId="1998913333" sldId="2147483926"/>
        </pc:sldMasterMkLst>
        <pc:sldLayoutChg chg="del">
          <pc:chgData name="Francine Cuagnier" userId="f4f743c7-447b-47f4-b8fd-53bd7b3989af" providerId="ADAL" clId="{C8AC56A7-4882-4BB4-8D30-AFB1068A72DF}" dt="2025-09-11T19:15:51.538" v="0" actId="47"/>
          <pc:sldLayoutMkLst>
            <pc:docMk/>
            <pc:sldMasterMk cId="1998913333" sldId="2147483926"/>
            <pc:sldLayoutMk cId="950875545" sldId="2147483927"/>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3039975073" sldId="2147483928"/>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612071435" sldId="2147483929"/>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2755043992" sldId="2147483930"/>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4116626506" sldId="2147483931"/>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3445841900" sldId="2147483932"/>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3727993426" sldId="2147483933"/>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2527449872" sldId="2147483934"/>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1662937303" sldId="2147483935"/>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2344577298" sldId="2147483936"/>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3185061980" sldId="2147483937"/>
          </pc:sldLayoutMkLst>
        </pc:sldLayoutChg>
        <pc:sldLayoutChg chg="del">
          <pc:chgData name="Francine Cuagnier" userId="f4f743c7-447b-47f4-b8fd-53bd7b3989af" providerId="ADAL" clId="{C8AC56A7-4882-4BB4-8D30-AFB1068A72DF}" dt="2025-09-11T19:15:51.538" v="0" actId="47"/>
          <pc:sldLayoutMkLst>
            <pc:docMk/>
            <pc:sldMasterMk cId="1998913333" sldId="2147483926"/>
            <pc:sldLayoutMk cId="1726953602" sldId="2147483938"/>
          </pc:sldLayoutMkLst>
        </pc:sldLayoutChg>
      </pc:sldMasterChg>
      <pc:sldMasterChg chg="del delSldLayout">
        <pc:chgData name="Francine Cuagnier" userId="f4f743c7-447b-47f4-b8fd-53bd7b3989af" providerId="ADAL" clId="{C8AC56A7-4882-4BB4-8D30-AFB1068A72DF}" dt="2025-09-11T19:16:14.201" v="1" actId="47"/>
        <pc:sldMasterMkLst>
          <pc:docMk/>
          <pc:sldMasterMk cId="544287753" sldId="2147483985"/>
        </pc:sldMasterMkLst>
        <pc:sldLayoutChg chg="del">
          <pc:chgData name="Francine Cuagnier" userId="f4f743c7-447b-47f4-b8fd-53bd7b3989af" providerId="ADAL" clId="{C8AC56A7-4882-4BB4-8D30-AFB1068A72DF}" dt="2025-09-11T19:16:14.201" v="1" actId="47"/>
          <pc:sldLayoutMkLst>
            <pc:docMk/>
            <pc:sldMasterMk cId="544287753" sldId="2147483985"/>
            <pc:sldLayoutMk cId="95083981" sldId="2147483986"/>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4028188668" sldId="2147483987"/>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616214736" sldId="2147483988"/>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1746720475" sldId="2147483989"/>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4245853822" sldId="2147483990"/>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2851626273" sldId="2147483991"/>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4064673717" sldId="2147483992"/>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2340259626" sldId="2147483993"/>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324905812" sldId="2147483994"/>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4194849642" sldId="2147483995"/>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441438925" sldId="2147483996"/>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324040948" sldId="2147483997"/>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2039716286" sldId="2147483998"/>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2065136194" sldId="2147483999"/>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817769448" sldId="2147484000"/>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1556195650" sldId="2147484001"/>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331993312" sldId="2147484002"/>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459722806" sldId="2147484003"/>
          </pc:sldLayoutMkLst>
        </pc:sldLayoutChg>
        <pc:sldLayoutChg chg="del">
          <pc:chgData name="Francine Cuagnier" userId="f4f743c7-447b-47f4-b8fd-53bd7b3989af" providerId="ADAL" clId="{C8AC56A7-4882-4BB4-8D30-AFB1068A72DF}" dt="2025-09-11T19:16:14.201" v="1" actId="47"/>
          <pc:sldLayoutMkLst>
            <pc:docMk/>
            <pc:sldMasterMk cId="544287753" sldId="2147483985"/>
            <pc:sldLayoutMk cId="573685479" sldId="214748400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Helvetica" pitchFamily="2" charset="0"/>
              </a:defRPr>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Helvetica" pitchFamily="2" charset="0"/>
              </a:defRPr>
            </a:lvl1pPr>
          </a:lstStyle>
          <a:p>
            <a:fld id="{B6F8815B-DD81-44D0-9DB2-5995C4500185}" type="datetimeFigureOut">
              <a:rPr lang="en-CH" smtClean="0"/>
              <a:pPr/>
              <a:t>11/09/2025</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Helvetica" pitchFamily="2" charset="0"/>
              </a:defRPr>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Helvetica" pitchFamily="2" charset="0"/>
              </a:defRPr>
            </a:lvl1pPr>
          </a:lstStyle>
          <a:p>
            <a:fld id="{7215E877-3B8F-449F-9E6A-BBBD5A44E3DC}" type="slidenum">
              <a:rPr lang="en-CH" smtClean="0"/>
              <a:pPr/>
              <a:t>‹#›</a:t>
            </a:fld>
            <a:endParaRPr lang="en-CH"/>
          </a:p>
        </p:txBody>
      </p:sp>
    </p:spTree>
    <p:extLst>
      <p:ext uri="{BB962C8B-B14F-4D97-AF65-F5344CB8AC3E}">
        <p14:creationId xmlns:p14="http://schemas.microsoft.com/office/powerpoint/2010/main" val="3670515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Helvetica" pitchFamily="2" charset="0"/>
        <a:ea typeface="+mn-ea"/>
        <a:cs typeface="+mn-cs"/>
      </a:defRPr>
    </a:lvl1pPr>
    <a:lvl2pPr marL="457200" algn="l" defTabSz="914400" rtl="0" eaLnBrk="1" latinLnBrk="0" hangingPunct="1">
      <a:defRPr sz="1200" b="0" i="0" kern="1200">
        <a:solidFill>
          <a:schemeClr val="tx1"/>
        </a:solidFill>
        <a:latin typeface="Helvetica" pitchFamily="2" charset="0"/>
        <a:ea typeface="+mn-ea"/>
        <a:cs typeface="+mn-cs"/>
      </a:defRPr>
    </a:lvl2pPr>
    <a:lvl3pPr marL="914400" algn="l" defTabSz="914400" rtl="0" eaLnBrk="1" latinLnBrk="0" hangingPunct="1">
      <a:defRPr sz="1200" b="0" i="0" kern="1200">
        <a:solidFill>
          <a:schemeClr val="tx1"/>
        </a:solidFill>
        <a:latin typeface="Helvetica" pitchFamily="2" charset="0"/>
        <a:ea typeface="+mn-ea"/>
        <a:cs typeface="+mn-cs"/>
      </a:defRPr>
    </a:lvl3pPr>
    <a:lvl4pPr marL="1371600" algn="l" defTabSz="914400" rtl="0" eaLnBrk="1" latinLnBrk="0" hangingPunct="1">
      <a:defRPr sz="1200" b="0" i="0" kern="1200">
        <a:solidFill>
          <a:schemeClr val="tx1"/>
        </a:solidFill>
        <a:latin typeface="Helvetica" pitchFamily="2" charset="0"/>
        <a:ea typeface="+mn-ea"/>
        <a:cs typeface="+mn-cs"/>
      </a:defRPr>
    </a:lvl4pPr>
    <a:lvl5pPr marL="1828800" algn="l" defTabSz="914400" rtl="0" eaLnBrk="1" latinLnBrk="0" hangingPunct="1">
      <a:defRPr sz="1200" b="0" i="0" kern="1200">
        <a:solidFill>
          <a:schemeClr val="tx1"/>
        </a:solidFill>
        <a:latin typeface="Helvetica"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21542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13</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2193078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14</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2686330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SzPts val="1400"/>
              <a:buNone/>
            </a:pPr>
            <a:r>
              <a:rPr lang="fr-CH" sz="1200" err="1">
                <a:solidFill>
                  <a:schemeClr val="dk1"/>
                </a:solidFill>
                <a:latin typeface="Helvetica" pitchFamily="2" charset="0"/>
                <a:ea typeface="Arial"/>
                <a:cs typeface="Arial"/>
                <a:sym typeface="Arial"/>
              </a:rPr>
              <a:t>Semester</a:t>
            </a:r>
            <a:r>
              <a:rPr lang="fr-CH" sz="1200">
                <a:solidFill>
                  <a:schemeClr val="dk1"/>
                </a:solidFill>
                <a:latin typeface="Helvetica" pitchFamily="2" charset="0"/>
                <a:ea typeface="Arial"/>
                <a:cs typeface="Arial"/>
                <a:sym typeface="Arial"/>
              </a:rPr>
              <a:t> 1</a:t>
            </a:r>
          </a:p>
          <a:p>
            <a:r>
              <a:rPr lang="fr-CH"/>
              <a:t>In </a:t>
            </a:r>
            <a:r>
              <a:rPr lang="fr-CH" err="1"/>
              <a:t>this</a:t>
            </a:r>
            <a:r>
              <a:rPr lang="fr-CH"/>
              <a:t> </a:t>
            </a:r>
            <a:r>
              <a:rPr lang="fr-CH" err="1"/>
              <a:t>semester</a:t>
            </a:r>
            <a:r>
              <a:rPr lang="fr-CH"/>
              <a:t>, </a:t>
            </a:r>
            <a:r>
              <a:rPr lang="fr-CH" err="1"/>
              <a:t>students</a:t>
            </a:r>
            <a:r>
              <a:rPr lang="fr-CH"/>
              <a:t> are </a:t>
            </a:r>
            <a:r>
              <a:rPr lang="fr-CH" err="1"/>
              <a:t>expected</a:t>
            </a:r>
            <a:r>
              <a:rPr lang="fr-CH"/>
              <a:t> to </a:t>
            </a:r>
            <a:r>
              <a:rPr lang="fr-CH" b="1" err="1"/>
              <a:t>apply</a:t>
            </a:r>
            <a:r>
              <a:rPr lang="fr-CH" b="1"/>
              <a:t> </a:t>
            </a:r>
            <a:r>
              <a:rPr lang="fr-CH" b="1" err="1"/>
              <a:t>previous</a:t>
            </a:r>
            <a:r>
              <a:rPr lang="fr-CH" b="1"/>
              <a:t> </a:t>
            </a:r>
            <a:r>
              <a:rPr lang="fr-CH" b="1" err="1"/>
              <a:t>knowledge</a:t>
            </a:r>
            <a:r>
              <a:rPr lang="fr-CH" b="1"/>
              <a:t> to real </a:t>
            </a:r>
            <a:r>
              <a:rPr lang="fr-CH" b="1" err="1"/>
              <a:t>hospitality</a:t>
            </a:r>
            <a:r>
              <a:rPr lang="fr-CH" b="1"/>
              <a:t> </a:t>
            </a:r>
            <a:r>
              <a:rPr lang="fr-CH" b="1" err="1"/>
              <a:t>work</a:t>
            </a:r>
            <a:r>
              <a:rPr lang="fr-CH" b="1"/>
              <a:t> </a:t>
            </a:r>
            <a:r>
              <a:rPr lang="fr-CH" b="1" err="1"/>
              <a:t>environments</a:t>
            </a:r>
            <a:r>
              <a:rPr lang="fr-CH"/>
              <a:t>. The </a:t>
            </a:r>
            <a:r>
              <a:rPr lang="fr-CH" err="1"/>
              <a:t>practical</a:t>
            </a:r>
            <a:r>
              <a:rPr lang="fr-CH"/>
              <a:t> </a:t>
            </a:r>
            <a:r>
              <a:rPr lang="fr-CH" err="1"/>
              <a:t>experience</a:t>
            </a:r>
            <a:r>
              <a:rPr lang="fr-CH"/>
              <a:t> in the </a:t>
            </a:r>
            <a:r>
              <a:rPr lang="fr-CH" err="1"/>
              <a:t>field</a:t>
            </a:r>
            <a:r>
              <a:rPr lang="fr-CH"/>
              <a:t> </a:t>
            </a:r>
            <a:r>
              <a:rPr lang="fr-CH" err="1"/>
              <a:t>allows</a:t>
            </a:r>
            <a:r>
              <a:rPr lang="fr-CH"/>
              <a:t> </a:t>
            </a:r>
            <a:r>
              <a:rPr lang="fr-CH" err="1"/>
              <a:t>students</a:t>
            </a:r>
            <a:r>
              <a:rPr lang="fr-CH"/>
              <a:t> to </a:t>
            </a:r>
            <a:r>
              <a:rPr lang="fr-CH" err="1"/>
              <a:t>demonstrate</a:t>
            </a:r>
            <a:r>
              <a:rPr lang="fr-CH"/>
              <a:t> </a:t>
            </a:r>
            <a:r>
              <a:rPr lang="fr-CH" err="1"/>
              <a:t>understanding</a:t>
            </a:r>
            <a:r>
              <a:rPr lang="fr-CH"/>
              <a:t> of </a:t>
            </a:r>
            <a:r>
              <a:rPr lang="fr-CH" err="1"/>
              <a:t>professional</a:t>
            </a:r>
            <a:r>
              <a:rPr lang="fr-CH"/>
              <a:t> practices and to expand </a:t>
            </a:r>
            <a:r>
              <a:rPr lang="fr-CH" err="1"/>
              <a:t>their</a:t>
            </a:r>
            <a:r>
              <a:rPr lang="fr-CH"/>
              <a:t> perspective on </a:t>
            </a:r>
            <a:r>
              <a:rPr lang="fr-CH" err="1"/>
              <a:t>what</a:t>
            </a:r>
            <a:r>
              <a:rPr lang="fr-CH"/>
              <a:t> </a:t>
            </a:r>
            <a:r>
              <a:rPr lang="fr-CH" err="1"/>
              <a:t>it</a:t>
            </a:r>
            <a:r>
              <a:rPr lang="fr-CH"/>
              <a:t> </a:t>
            </a:r>
            <a:r>
              <a:rPr lang="fr-CH" err="1"/>
              <a:t>means</a:t>
            </a:r>
            <a:r>
              <a:rPr lang="fr-CH"/>
              <a:t> to </a:t>
            </a:r>
            <a:r>
              <a:rPr lang="fr-CH" err="1"/>
              <a:t>be</a:t>
            </a:r>
            <a:r>
              <a:rPr lang="fr-CH"/>
              <a:t> a </a:t>
            </a:r>
            <a:r>
              <a:rPr lang="fr-CH" err="1"/>
              <a:t>professional</a:t>
            </a:r>
            <a:r>
              <a:rPr lang="fr-CH"/>
              <a:t> in the </a:t>
            </a:r>
            <a:r>
              <a:rPr lang="fr-CH" err="1"/>
              <a:t>hospitality</a:t>
            </a:r>
            <a:r>
              <a:rPr lang="fr-CH"/>
              <a:t> </a:t>
            </a:r>
            <a:r>
              <a:rPr lang="fr-CH" err="1"/>
              <a:t>industry</a:t>
            </a:r>
            <a:r>
              <a:rPr lang="fr-CH"/>
              <a:t>.  </a:t>
            </a:r>
            <a:r>
              <a:rPr lang="fr-CH" err="1"/>
              <a:t>During</a:t>
            </a:r>
            <a:r>
              <a:rPr lang="fr-CH"/>
              <a:t> the </a:t>
            </a:r>
            <a:r>
              <a:rPr lang="fr-CH" err="1"/>
              <a:t>internship</a:t>
            </a:r>
            <a:r>
              <a:rPr lang="fr-CH"/>
              <a:t>, </a:t>
            </a:r>
            <a:r>
              <a:rPr lang="fr-CH" err="1"/>
              <a:t>students</a:t>
            </a:r>
            <a:r>
              <a:rPr lang="fr-CH"/>
              <a:t> </a:t>
            </a:r>
            <a:r>
              <a:rPr lang="fr-CH" err="1"/>
              <a:t>should</a:t>
            </a:r>
            <a:r>
              <a:rPr lang="fr-CH"/>
              <a:t> </a:t>
            </a:r>
            <a:r>
              <a:rPr lang="fr-CH" err="1"/>
              <a:t>develop</a:t>
            </a:r>
            <a:r>
              <a:rPr lang="fr-CH"/>
              <a:t> an </a:t>
            </a:r>
            <a:r>
              <a:rPr lang="fr-CH" err="1"/>
              <a:t>understanding</a:t>
            </a:r>
            <a:r>
              <a:rPr lang="fr-CH"/>
              <a:t> of </a:t>
            </a:r>
            <a:r>
              <a:rPr lang="fr-CH" err="1"/>
              <a:t>workplace</a:t>
            </a:r>
            <a:r>
              <a:rPr lang="fr-CH"/>
              <a:t> </a:t>
            </a:r>
            <a:r>
              <a:rPr lang="fr-CH" err="1"/>
              <a:t>diversity</a:t>
            </a:r>
            <a:r>
              <a:rPr lang="fr-CH"/>
              <a:t>. </a:t>
            </a:r>
          </a:p>
          <a:p>
            <a:endParaRPr lang="fr-CH"/>
          </a:p>
          <a:p>
            <a:r>
              <a:rPr lang="fr-CH" err="1"/>
              <a:t>Upon</a:t>
            </a:r>
            <a:r>
              <a:rPr lang="fr-CH"/>
              <a:t> </a:t>
            </a:r>
            <a:r>
              <a:rPr lang="fr-CH" err="1"/>
              <a:t>successful</a:t>
            </a:r>
            <a:r>
              <a:rPr lang="fr-CH"/>
              <a:t> </a:t>
            </a:r>
            <a:r>
              <a:rPr lang="fr-CH" err="1"/>
              <a:t>completion</a:t>
            </a:r>
            <a:r>
              <a:rPr lang="fr-CH"/>
              <a:t> of the </a:t>
            </a:r>
            <a:r>
              <a:rPr lang="fr-CH" err="1"/>
              <a:t>internship</a:t>
            </a:r>
            <a:r>
              <a:rPr lang="fr-CH"/>
              <a:t>, </a:t>
            </a:r>
            <a:r>
              <a:rPr lang="fr-CH" err="1"/>
              <a:t>students</a:t>
            </a:r>
            <a:r>
              <a:rPr lang="fr-CH"/>
              <a:t> </a:t>
            </a:r>
            <a:r>
              <a:rPr lang="fr-CH" err="1"/>
              <a:t>should</a:t>
            </a:r>
            <a:r>
              <a:rPr lang="fr-CH"/>
              <a:t> </a:t>
            </a:r>
            <a:r>
              <a:rPr lang="fr-CH" err="1"/>
              <a:t>be</a:t>
            </a:r>
            <a:r>
              <a:rPr lang="fr-CH"/>
              <a:t> able to </a:t>
            </a:r>
            <a:r>
              <a:rPr lang="fr-CH" b="1" err="1"/>
              <a:t>acquire</a:t>
            </a:r>
            <a:r>
              <a:rPr lang="fr-CH" b="1"/>
              <a:t> and </a:t>
            </a:r>
            <a:r>
              <a:rPr lang="fr-CH" b="1" err="1"/>
              <a:t>evaluate</a:t>
            </a:r>
            <a:r>
              <a:rPr lang="fr-CH" b="1"/>
              <a:t> information in </a:t>
            </a:r>
            <a:r>
              <a:rPr lang="fr-CH" b="1" err="1"/>
              <a:t>professional</a:t>
            </a:r>
            <a:r>
              <a:rPr lang="fr-CH" b="1"/>
              <a:t> settings and to </a:t>
            </a:r>
            <a:r>
              <a:rPr lang="fr-CH" b="1" err="1"/>
              <a:t>develop</a:t>
            </a:r>
            <a:r>
              <a:rPr lang="fr-CH" b="1"/>
              <a:t> </a:t>
            </a:r>
            <a:r>
              <a:rPr lang="fr-CH" b="1" err="1"/>
              <a:t>appropriate</a:t>
            </a:r>
            <a:r>
              <a:rPr lang="fr-CH" b="1"/>
              <a:t> </a:t>
            </a:r>
            <a:r>
              <a:rPr lang="fr-CH" b="1" err="1"/>
              <a:t>workplace</a:t>
            </a:r>
            <a:r>
              <a:rPr lang="fr-CH" b="1"/>
              <a:t> </a:t>
            </a:r>
            <a:r>
              <a:rPr lang="fr-CH" b="1" err="1"/>
              <a:t>behaviors</a:t>
            </a:r>
            <a:r>
              <a:rPr lang="fr-CH" b="1"/>
              <a:t>.</a:t>
            </a:r>
          </a:p>
          <a:p>
            <a:endParaRPr lang="fr-CH" b="1"/>
          </a:p>
          <a:p>
            <a:endParaRPr lang="fr-CH" b="1"/>
          </a:p>
          <a:p>
            <a:r>
              <a:rPr lang="fr-CH" b="1" err="1"/>
              <a:t>Semester</a:t>
            </a:r>
            <a:r>
              <a:rPr lang="fr-CH" b="1"/>
              <a:t> 2</a:t>
            </a:r>
          </a:p>
          <a:p>
            <a:r>
              <a:rPr lang="fr-CH"/>
              <a:t>In </a:t>
            </a:r>
            <a:r>
              <a:rPr lang="fr-CH" err="1"/>
              <a:t>this</a:t>
            </a:r>
            <a:r>
              <a:rPr lang="fr-CH"/>
              <a:t> </a:t>
            </a:r>
            <a:r>
              <a:rPr lang="fr-CH" err="1"/>
              <a:t>semester</a:t>
            </a:r>
            <a:r>
              <a:rPr lang="fr-CH"/>
              <a:t>, </a:t>
            </a:r>
            <a:r>
              <a:rPr lang="fr-CH" err="1"/>
              <a:t>students</a:t>
            </a:r>
            <a:r>
              <a:rPr lang="fr-CH"/>
              <a:t> are </a:t>
            </a:r>
            <a:r>
              <a:rPr lang="fr-CH" err="1"/>
              <a:t>expected</a:t>
            </a:r>
            <a:r>
              <a:rPr lang="fr-CH"/>
              <a:t> to </a:t>
            </a:r>
            <a:r>
              <a:rPr lang="fr-CH" b="1" err="1"/>
              <a:t>apply</a:t>
            </a:r>
            <a:r>
              <a:rPr lang="fr-CH" b="1"/>
              <a:t> </a:t>
            </a:r>
            <a:r>
              <a:rPr lang="fr-CH" b="1" err="1"/>
              <a:t>previous</a:t>
            </a:r>
            <a:r>
              <a:rPr lang="fr-CH" b="1"/>
              <a:t> </a:t>
            </a:r>
            <a:r>
              <a:rPr lang="fr-CH" b="1" err="1"/>
              <a:t>knowledge</a:t>
            </a:r>
            <a:r>
              <a:rPr lang="fr-CH" b="1"/>
              <a:t> to real </a:t>
            </a:r>
            <a:r>
              <a:rPr lang="fr-CH" b="1" err="1"/>
              <a:t>hospitality</a:t>
            </a:r>
            <a:r>
              <a:rPr lang="fr-CH" b="1"/>
              <a:t> </a:t>
            </a:r>
            <a:r>
              <a:rPr lang="fr-CH" b="1" err="1"/>
              <a:t>work</a:t>
            </a:r>
            <a:r>
              <a:rPr lang="fr-CH" b="1"/>
              <a:t> </a:t>
            </a:r>
            <a:r>
              <a:rPr lang="fr-CH" b="1" err="1"/>
              <a:t>environments</a:t>
            </a:r>
            <a:r>
              <a:rPr lang="fr-CH"/>
              <a:t>. The </a:t>
            </a:r>
            <a:r>
              <a:rPr lang="fr-CH" err="1"/>
              <a:t>practical</a:t>
            </a:r>
            <a:r>
              <a:rPr lang="fr-CH"/>
              <a:t> </a:t>
            </a:r>
            <a:r>
              <a:rPr lang="fr-CH" err="1"/>
              <a:t>experience</a:t>
            </a:r>
            <a:r>
              <a:rPr lang="fr-CH"/>
              <a:t> in the </a:t>
            </a:r>
            <a:r>
              <a:rPr lang="fr-CH" err="1"/>
              <a:t>field</a:t>
            </a:r>
            <a:r>
              <a:rPr lang="fr-CH"/>
              <a:t> </a:t>
            </a:r>
            <a:r>
              <a:rPr lang="fr-CH" err="1"/>
              <a:t>allows</a:t>
            </a:r>
            <a:r>
              <a:rPr lang="fr-CH"/>
              <a:t> </a:t>
            </a:r>
            <a:r>
              <a:rPr lang="fr-CH" err="1"/>
              <a:t>students</a:t>
            </a:r>
            <a:r>
              <a:rPr lang="fr-CH"/>
              <a:t> to </a:t>
            </a:r>
            <a:r>
              <a:rPr lang="fr-CH" err="1"/>
              <a:t>demonstrate</a:t>
            </a:r>
            <a:r>
              <a:rPr lang="fr-CH"/>
              <a:t> </a:t>
            </a:r>
            <a:r>
              <a:rPr lang="fr-CH" err="1"/>
              <a:t>understanding</a:t>
            </a:r>
            <a:r>
              <a:rPr lang="fr-CH"/>
              <a:t> of </a:t>
            </a:r>
            <a:r>
              <a:rPr lang="fr-CH" err="1"/>
              <a:t>professional</a:t>
            </a:r>
            <a:r>
              <a:rPr lang="fr-CH"/>
              <a:t> practices and to expand </a:t>
            </a:r>
            <a:r>
              <a:rPr lang="fr-CH" err="1"/>
              <a:t>their</a:t>
            </a:r>
            <a:r>
              <a:rPr lang="fr-CH"/>
              <a:t> perspective on </a:t>
            </a:r>
            <a:r>
              <a:rPr lang="fr-CH" err="1"/>
              <a:t>what</a:t>
            </a:r>
            <a:r>
              <a:rPr lang="fr-CH"/>
              <a:t> </a:t>
            </a:r>
            <a:r>
              <a:rPr lang="fr-CH" err="1"/>
              <a:t>it</a:t>
            </a:r>
            <a:r>
              <a:rPr lang="fr-CH"/>
              <a:t> </a:t>
            </a:r>
            <a:r>
              <a:rPr lang="fr-CH" err="1"/>
              <a:t>means</a:t>
            </a:r>
            <a:r>
              <a:rPr lang="fr-CH"/>
              <a:t> to </a:t>
            </a:r>
            <a:r>
              <a:rPr lang="fr-CH" err="1"/>
              <a:t>be</a:t>
            </a:r>
            <a:r>
              <a:rPr lang="fr-CH"/>
              <a:t> a </a:t>
            </a:r>
            <a:r>
              <a:rPr lang="fr-CH" err="1"/>
              <a:t>professional</a:t>
            </a:r>
            <a:r>
              <a:rPr lang="fr-CH"/>
              <a:t> in the </a:t>
            </a:r>
            <a:r>
              <a:rPr lang="fr-CH" err="1"/>
              <a:t>hospitality</a:t>
            </a:r>
            <a:r>
              <a:rPr lang="fr-CH"/>
              <a:t> </a:t>
            </a:r>
            <a:r>
              <a:rPr lang="fr-CH" err="1"/>
              <a:t>industry</a:t>
            </a:r>
            <a:r>
              <a:rPr lang="fr-CH"/>
              <a:t>.  </a:t>
            </a:r>
            <a:r>
              <a:rPr lang="fr-CH" err="1"/>
              <a:t>During</a:t>
            </a:r>
            <a:r>
              <a:rPr lang="fr-CH"/>
              <a:t> the </a:t>
            </a:r>
            <a:r>
              <a:rPr lang="fr-CH" err="1"/>
              <a:t>internship</a:t>
            </a:r>
            <a:r>
              <a:rPr lang="fr-CH"/>
              <a:t>, </a:t>
            </a:r>
            <a:r>
              <a:rPr lang="fr-CH" err="1"/>
              <a:t>students</a:t>
            </a:r>
            <a:r>
              <a:rPr lang="fr-CH"/>
              <a:t> </a:t>
            </a:r>
            <a:r>
              <a:rPr lang="fr-CH" err="1"/>
              <a:t>should</a:t>
            </a:r>
            <a:r>
              <a:rPr lang="fr-CH"/>
              <a:t> </a:t>
            </a:r>
            <a:r>
              <a:rPr lang="fr-CH" err="1"/>
              <a:t>develop</a:t>
            </a:r>
            <a:r>
              <a:rPr lang="fr-CH"/>
              <a:t> an </a:t>
            </a:r>
            <a:r>
              <a:rPr lang="fr-CH" err="1"/>
              <a:t>understanding</a:t>
            </a:r>
            <a:r>
              <a:rPr lang="fr-CH"/>
              <a:t> of </a:t>
            </a:r>
            <a:r>
              <a:rPr lang="fr-CH" err="1"/>
              <a:t>workplace</a:t>
            </a:r>
            <a:r>
              <a:rPr lang="fr-CH"/>
              <a:t> </a:t>
            </a:r>
            <a:r>
              <a:rPr lang="fr-CH" err="1"/>
              <a:t>diversity</a:t>
            </a:r>
            <a:r>
              <a:rPr lang="fr-CH"/>
              <a:t>. </a:t>
            </a:r>
          </a:p>
          <a:p>
            <a:endParaRPr lang="fr-CH"/>
          </a:p>
          <a:p>
            <a:r>
              <a:rPr lang="fr-CH" err="1"/>
              <a:t>Upon</a:t>
            </a:r>
            <a:r>
              <a:rPr lang="fr-CH"/>
              <a:t> </a:t>
            </a:r>
            <a:r>
              <a:rPr lang="fr-CH" err="1"/>
              <a:t>successful</a:t>
            </a:r>
            <a:r>
              <a:rPr lang="fr-CH"/>
              <a:t> </a:t>
            </a:r>
            <a:r>
              <a:rPr lang="fr-CH" err="1"/>
              <a:t>completion</a:t>
            </a:r>
            <a:r>
              <a:rPr lang="fr-CH"/>
              <a:t> of the </a:t>
            </a:r>
            <a:r>
              <a:rPr lang="fr-CH" err="1"/>
              <a:t>internship</a:t>
            </a:r>
            <a:r>
              <a:rPr lang="fr-CH"/>
              <a:t>, </a:t>
            </a:r>
            <a:r>
              <a:rPr lang="fr-CH" err="1"/>
              <a:t>students</a:t>
            </a:r>
            <a:r>
              <a:rPr lang="fr-CH"/>
              <a:t> </a:t>
            </a:r>
            <a:r>
              <a:rPr lang="fr-CH" err="1"/>
              <a:t>should</a:t>
            </a:r>
            <a:r>
              <a:rPr lang="fr-CH"/>
              <a:t> </a:t>
            </a:r>
            <a:r>
              <a:rPr lang="fr-CH" err="1"/>
              <a:t>be</a:t>
            </a:r>
            <a:r>
              <a:rPr lang="fr-CH"/>
              <a:t> able to </a:t>
            </a:r>
            <a:r>
              <a:rPr lang="fr-CH" b="1" err="1"/>
              <a:t>acquire</a:t>
            </a:r>
            <a:r>
              <a:rPr lang="fr-CH" b="1"/>
              <a:t> and </a:t>
            </a:r>
            <a:r>
              <a:rPr lang="fr-CH" b="1" err="1"/>
              <a:t>evaluate</a:t>
            </a:r>
            <a:r>
              <a:rPr lang="fr-CH" b="1"/>
              <a:t> information in </a:t>
            </a:r>
            <a:r>
              <a:rPr lang="fr-CH" b="1" err="1"/>
              <a:t>professional</a:t>
            </a:r>
            <a:r>
              <a:rPr lang="fr-CH" b="1"/>
              <a:t> settings and to </a:t>
            </a:r>
            <a:r>
              <a:rPr lang="fr-CH" b="1" err="1"/>
              <a:t>develop</a:t>
            </a:r>
            <a:r>
              <a:rPr lang="fr-CH" b="1"/>
              <a:t> </a:t>
            </a:r>
            <a:r>
              <a:rPr lang="fr-CH" b="1" err="1"/>
              <a:t>appropriate</a:t>
            </a:r>
            <a:r>
              <a:rPr lang="fr-CH" b="1"/>
              <a:t> </a:t>
            </a:r>
            <a:r>
              <a:rPr lang="fr-CH" b="1" err="1"/>
              <a:t>workplace</a:t>
            </a:r>
            <a:r>
              <a:rPr lang="fr-CH" b="1"/>
              <a:t> </a:t>
            </a:r>
            <a:r>
              <a:rPr lang="fr-CH" b="1" err="1"/>
              <a:t>behaviors</a:t>
            </a:r>
            <a:r>
              <a:rPr lang="fr-CH" b="1"/>
              <a:t>.</a:t>
            </a:r>
            <a:endParaRPr lang="fr-CH"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15</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3456582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16</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3425592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17</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1704601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fr-CH" b="1" err="1"/>
              <a:t>Semester</a:t>
            </a:r>
            <a:r>
              <a:rPr lang="fr-CH" b="1"/>
              <a:t> 3</a:t>
            </a:r>
          </a:p>
          <a:p>
            <a:r>
              <a:rPr lang="fr-CH"/>
              <a:t>In </a:t>
            </a:r>
            <a:r>
              <a:rPr lang="fr-CH" err="1"/>
              <a:t>this</a:t>
            </a:r>
            <a:r>
              <a:rPr lang="fr-CH"/>
              <a:t> </a:t>
            </a:r>
            <a:r>
              <a:rPr lang="fr-CH" err="1"/>
              <a:t>semester</a:t>
            </a:r>
            <a:r>
              <a:rPr lang="fr-CH"/>
              <a:t> </a:t>
            </a:r>
            <a:r>
              <a:rPr lang="fr-CH" err="1"/>
              <a:t>students</a:t>
            </a:r>
            <a:r>
              <a:rPr lang="fr-CH"/>
              <a:t> </a:t>
            </a:r>
            <a:r>
              <a:rPr lang="fr-CH" err="1"/>
              <a:t>will</a:t>
            </a:r>
            <a:r>
              <a:rPr lang="fr-CH"/>
              <a:t> continue the transition </a:t>
            </a:r>
            <a:r>
              <a:rPr lang="fr-CH" err="1"/>
              <a:t>from</a:t>
            </a:r>
            <a:r>
              <a:rPr lang="fr-CH"/>
              <a:t> </a:t>
            </a:r>
            <a:r>
              <a:rPr lang="fr-CH" err="1"/>
              <a:t>semester</a:t>
            </a:r>
            <a:r>
              <a:rPr lang="fr-CH"/>
              <a:t> one, </a:t>
            </a:r>
            <a:r>
              <a:rPr lang="fr-CH" err="1"/>
              <a:t>through</a:t>
            </a:r>
            <a:r>
              <a:rPr lang="fr-CH"/>
              <a:t> the </a:t>
            </a:r>
            <a:r>
              <a:rPr lang="fr-CH" err="1"/>
              <a:t>students</a:t>
            </a:r>
            <a:r>
              <a:rPr lang="fr-CH"/>
              <a:t>’ first </a:t>
            </a:r>
            <a:r>
              <a:rPr lang="fr-CH" err="1"/>
              <a:t>internship</a:t>
            </a:r>
            <a:r>
              <a:rPr lang="fr-CH"/>
              <a:t>, to the </a:t>
            </a:r>
            <a:r>
              <a:rPr lang="fr-CH" b="1"/>
              <a:t>introduction of key concepts and </a:t>
            </a:r>
            <a:r>
              <a:rPr lang="fr-CH" b="1" err="1"/>
              <a:t>managerial</a:t>
            </a:r>
            <a:r>
              <a:rPr lang="fr-CH" b="1"/>
              <a:t> </a:t>
            </a:r>
            <a:r>
              <a:rPr lang="fr-CH" b="1" err="1"/>
              <a:t>principles</a:t>
            </a:r>
            <a:r>
              <a:rPr lang="fr-CH" b="1"/>
              <a:t> </a:t>
            </a:r>
            <a:r>
              <a:rPr lang="fr-CH" b="1" err="1"/>
              <a:t>across</a:t>
            </a:r>
            <a:r>
              <a:rPr lang="fr-CH" b="1"/>
              <a:t> a range of </a:t>
            </a:r>
            <a:r>
              <a:rPr lang="fr-CH" b="1" err="1"/>
              <a:t>hospitality</a:t>
            </a:r>
            <a:r>
              <a:rPr lang="fr-CH" b="1"/>
              <a:t> settings</a:t>
            </a:r>
            <a:r>
              <a:rPr lang="fr-CH"/>
              <a:t>. The </a:t>
            </a:r>
            <a:r>
              <a:rPr lang="fr-CH" err="1"/>
              <a:t>semester</a:t>
            </a:r>
            <a:r>
              <a:rPr lang="fr-CH"/>
              <a:t> </a:t>
            </a:r>
            <a:r>
              <a:rPr lang="fr-CH" err="1"/>
              <a:t>will</a:t>
            </a:r>
            <a:r>
              <a:rPr lang="fr-CH"/>
              <a:t> </a:t>
            </a:r>
            <a:r>
              <a:rPr lang="fr-CH" err="1"/>
              <a:t>build</a:t>
            </a:r>
            <a:r>
              <a:rPr lang="fr-CH"/>
              <a:t> on the </a:t>
            </a:r>
            <a:r>
              <a:rPr lang="fr-CH" err="1"/>
              <a:t>practical</a:t>
            </a:r>
            <a:r>
              <a:rPr lang="fr-CH"/>
              <a:t> </a:t>
            </a:r>
            <a:r>
              <a:rPr lang="fr-CH" err="1"/>
              <a:t>elements</a:t>
            </a:r>
            <a:r>
              <a:rPr lang="fr-CH"/>
              <a:t> of </a:t>
            </a:r>
            <a:r>
              <a:rPr lang="fr-CH" err="1"/>
              <a:t>operational</a:t>
            </a:r>
            <a:r>
              <a:rPr lang="fr-CH"/>
              <a:t> management and at the </a:t>
            </a:r>
            <a:r>
              <a:rPr lang="fr-CH" err="1"/>
              <a:t>same</a:t>
            </a:r>
            <a:r>
              <a:rPr lang="fr-CH"/>
              <a:t> time </a:t>
            </a:r>
            <a:r>
              <a:rPr lang="fr-CH" err="1"/>
              <a:t>develop</a:t>
            </a:r>
            <a:r>
              <a:rPr lang="fr-CH"/>
              <a:t> a </a:t>
            </a:r>
            <a:r>
              <a:rPr lang="fr-CH" err="1"/>
              <a:t>fundamental</a:t>
            </a:r>
            <a:r>
              <a:rPr lang="fr-CH"/>
              <a:t> </a:t>
            </a:r>
            <a:r>
              <a:rPr lang="fr-CH" err="1"/>
              <a:t>understanding</a:t>
            </a:r>
            <a:r>
              <a:rPr lang="fr-CH"/>
              <a:t> of the </a:t>
            </a:r>
            <a:r>
              <a:rPr lang="fr-CH" err="1"/>
              <a:t>characteristics</a:t>
            </a:r>
            <a:r>
              <a:rPr lang="fr-CH"/>
              <a:t> of running a </a:t>
            </a:r>
            <a:r>
              <a:rPr lang="fr-CH" err="1"/>
              <a:t>hospitality</a:t>
            </a:r>
            <a:r>
              <a:rPr lang="fr-CH"/>
              <a:t> business. </a:t>
            </a:r>
          </a:p>
          <a:p>
            <a:endParaRPr lang="fr-CH"/>
          </a:p>
          <a:p>
            <a:r>
              <a:rPr lang="fr-CH" err="1"/>
              <a:t>Upon</a:t>
            </a:r>
            <a:r>
              <a:rPr lang="fr-CH"/>
              <a:t> </a:t>
            </a:r>
            <a:r>
              <a:rPr lang="fr-CH" err="1"/>
              <a:t>successful</a:t>
            </a:r>
            <a:r>
              <a:rPr lang="fr-CH"/>
              <a:t> </a:t>
            </a:r>
            <a:r>
              <a:rPr lang="fr-CH" err="1"/>
              <a:t>completion</a:t>
            </a:r>
            <a:r>
              <a:rPr lang="fr-CH"/>
              <a:t> of the </a:t>
            </a:r>
            <a:r>
              <a:rPr lang="fr-CH" err="1"/>
              <a:t>semester</a:t>
            </a:r>
            <a:r>
              <a:rPr lang="fr-CH"/>
              <a:t>, </a:t>
            </a:r>
            <a:r>
              <a:rPr lang="fr-CH" err="1"/>
              <a:t>students</a:t>
            </a:r>
            <a:r>
              <a:rPr lang="fr-CH"/>
              <a:t> </a:t>
            </a:r>
            <a:r>
              <a:rPr lang="fr-CH" err="1"/>
              <a:t>should</a:t>
            </a:r>
            <a:r>
              <a:rPr lang="fr-CH"/>
              <a:t> </a:t>
            </a:r>
            <a:r>
              <a:rPr lang="fr-CH" err="1"/>
              <a:t>be</a:t>
            </a:r>
            <a:r>
              <a:rPr lang="fr-CH"/>
              <a:t> able to </a:t>
            </a:r>
            <a:r>
              <a:rPr lang="fr-CH" b="1" err="1"/>
              <a:t>apply</a:t>
            </a:r>
            <a:r>
              <a:rPr lang="fr-CH" b="1"/>
              <a:t> </a:t>
            </a:r>
            <a:r>
              <a:rPr lang="fr-CH" b="1" err="1"/>
              <a:t>knowledge</a:t>
            </a:r>
            <a:r>
              <a:rPr lang="fr-CH" b="1"/>
              <a:t> and </a:t>
            </a:r>
            <a:r>
              <a:rPr lang="fr-CH" b="1" err="1"/>
              <a:t>skills</a:t>
            </a:r>
            <a:r>
              <a:rPr lang="fr-CH" b="1"/>
              <a:t> in </a:t>
            </a:r>
            <a:r>
              <a:rPr lang="fr-CH" b="1" err="1"/>
              <a:t>decision</a:t>
            </a:r>
            <a:r>
              <a:rPr lang="fr-CH" b="1"/>
              <a:t> </a:t>
            </a:r>
            <a:r>
              <a:rPr lang="fr-CH" b="1" err="1"/>
              <a:t>making</a:t>
            </a:r>
            <a:r>
              <a:rPr lang="fr-CH"/>
              <a:t>. </a:t>
            </a:r>
            <a:r>
              <a:rPr lang="fr-CH" err="1"/>
              <a:t>Students</a:t>
            </a:r>
            <a:r>
              <a:rPr lang="fr-CH"/>
              <a:t> </a:t>
            </a:r>
            <a:r>
              <a:rPr lang="fr-CH" err="1"/>
              <a:t>also</a:t>
            </a:r>
            <a:r>
              <a:rPr lang="fr-CH"/>
              <a:t> </a:t>
            </a:r>
            <a:r>
              <a:rPr lang="fr-CH" err="1"/>
              <a:t>develop</a:t>
            </a:r>
            <a:r>
              <a:rPr lang="fr-CH"/>
              <a:t> </a:t>
            </a:r>
            <a:r>
              <a:rPr lang="fr-CH" err="1"/>
              <a:t>interpersonal</a:t>
            </a:r>
            <a:r>
              <a:rPr lang="fr-CH"/>
              <a:t> </a:t>
            </a:r>
            <a:r>
              <a:rPr lang="fr-CH" err="1"/>
              <a:t>competencies</a:t>
            </a:r>
            <a:r>
              <a:rPr lang="fr-CH"/>
              <a:t> </a:t>
            </a:r>
            <a:r>
              <a:rPr lang="fr-CH" err="1"/>
              <a:t>through</a:t>
            </a:r>
            <a:r>
              <a:rPr lang="fr-CH"/>
              <a:t> </a:t>
            </a:r>
            <a:r>
              <a:rPr lang="fr-CH" err="1"/>
              <a:t>academic</a:t>
            </a:r>
            <a:r>
              <a:rPr lang="fr-CH"/>
              <a:t> </a:t>
            </a:r>
            <a:r>
              <a:rPr lang="fr-CH" err="1"/>
              <a:t>learning</a:t>
            </a:r>
            <a:r>
              <a:rPr lang="fr-CH"/>
              <a:t> and </a:t>
            </a:r>
            <a:r>
              <a:rPr lang="fr-CH" err="1"/>
              <a:t>industry</a:t>
            </a:r>
            <a:r>
              <a:rPr lang="fr-CH"/>
              <a:t> </a:t>
            </a:r>
            <a:r>
              <a:rPr lang="fr-CH" err="1"/>
              <a:t>focused</a:t>
            </a:r>
            <a:r>
              <a:rPr lang="fr-CH"/>
              <a:t> </a:t>
            </a:r>
            <a:r>
              <a:rPr lang="fr-CH" err="1"/>
              <a:t>study</a:t>
            </a:r>
            <a:r>
              <a:rPr lang="fr-CH"/>
              <a:t>, </a:t>
            </a:r>
            <a:r>
              <a:rPr lang="fr-CH" err="1"/>
              <a:t>preparing</a:t>
            </a:r>
            <a:r>
              <a:rPr lang="fr-CH"/>
              <a:t> </a:t>
            </a:r>
            <a:r>
              <a:rPr lang="fr-CH" err="1"/>
              <a:t>them</a:t>
            </a:r>
            <a:r>
              <a:rPr lang="fr-CH"/>
              <a:t> for </a:t>
            </a:r>
            <a:r>
              <a:rPr lang="fr-CH" err="1"/>
              <a:t>professional</a:t>
            </a:r>
            <a:r>
              <a:rPr lang="fr-CH"/>
              <a:t> </a:t>
            </a:r>
            <a:r>
              <a:rPr lang="fr-CH" err="1"/>
              <a:t>environments</a:t>
            </a:r>
            <a:r>
              <a:rPr lang="fr-CH"/>
              <a:t>.</a:t>
            </a:r>
          </a:p>
          <a:p>
            <a:endParaRPr lang="fr-CH" b="1"/>
          </a:p>
          <a:p>
            <a:r>
              <a:rPr lang="fr-CH" b="1" err="1"/>
              <a:t>Semester</a:t>
            </a:r>
            <a:r>
              <a:rPr lang="fr-CH" b="1"/>
              <a:t> 4</a:t>
            </a:r>
          </a:p>
          <a:p>
            <a:r>
              <a:rPr lang="fr-CH"/>
              <a:t>In </a:t>
            </a:r>
            <a:r>
              <a:rPr lang="fr-CH" err="1"/>
              <a:t>this</a:t>
            </a:r>
            <a:r>
              <a:rPr lang="fr-CH"/>
              <a:t> </a:t>
            </a:r>
            <a:r>
              <a:rPr lang="fr-CH" err="1"/>
              <a:t>semester</a:t>
            </a:r>
            <a:r>
              <a:rPr lang="fr-CH"/>
              <a:t>, </a:t>
            </a:r>
            <a:r>
              <a:rPr lang="fr-CH" err="1"/>
              <a:t>students</a:t>
            </a:r>
            <a:r>
              <a:rPr lang="fr-CH"/>
              <a:t> </a:t>
            </a:r>
            <a:r>
              <a:rPr lang="fr-CH" err="1"/>
              <a:t>will</a:t>
            </a:r>
            <a:r>
              <a:rPr lang="fr-CH"/>
              <a:t> </a:t>
            </a:r>
            <a:r>
              <a:rPr lang="fr-CH" err="1"/>
              <a:t>be</a:t>
            </a:r>
            <a:r>
              <a:rPr lang="fr-CH"/>
              <a:t> </a:t>
            </a:r>
            <a:r>
              <a:rPr lang="fr-CH" err="1"/>
              <a:t>immersed</a:t>
            </a:r>
            <a:r>
              <a:rPr lang="fr-CH"/>
              <a:t> </a:t>
            </a:r>
            <a:r>
              <a:rPr lang="fr-CH" err="1"/>
              <a:t>into</a:t>
            </a:r>
            <a:r>
              <a:rPr lang="fr-CH"/>
              <a:t> </a:t>
            </a:r>
            <a:r>
              <a:rPr lang="fr-CH" b="1"/>
              <a:t>management </a:t>
            </a:r>
            <a:r>
              <a:rPr lang="fr-CH" b="1" err="1"/>
              <a:t>domains</a:t>
            </a:r>
            <a:r>
              <a:rPr lang="fr-CH" b="1"/>
              <a:t> </a:t>
            </a:r>
            <a:r>
              <a:rPr lang="fr-CH" b="1" err="1"/>
              <a:t>with</a:t>
            </a:r>
            <a:r>
              <a:rPr lang="fr-CH" b="1"/>
              <a:t> a focus on </a:t>
            </a:r>
            <a:r>
              <a:rPr lang="fr-CH" b="1" err="1"/>
              <a:t>exploring</a:t>
            </a:r>
            <a:r>
              <a:rPr lang="fr-CH" b="1"/>
              <a:t> innovative solutions to challenges </a:t>
            </a:r>
            <a:r>
              <a:rPr lang="fr-CH" b="1" err="1"/>
              <a:t>faced</a:t>
            </a:r>
            <a:r>
              <a:rPr lang="fr-CH" b="1"/>
              <a:t> by </a:t>
            </a:r>
            <a:r>
              <a:rPr lang="fr-CH" b="1" err="1"/>
              <a:t>hospitality</a:t>
            </a:r>
            <a:r>
              <a:rPr lang="fr-CH" b="1"/>
              <a:t> </a:t>
            </a:r>
            <a:r>
              <a:rPr lang="fr-CH" b="1" err="1"/>
              <a:t>professionals</a:t>
            </a:r>
            <a:r>
              <a:rPr lang="fr-CH" b="1"/>
              <a:t> in a </a:t>
            </a:r>
            <a:r>
              <a:rPr lang="fr-CH" b="1" err="1"/>
              <a:t>constantly</a:t>
            </a:r>
            <a:r>
              <a:rPr lang="fr-CH" b="1"/>
              <a:t> </a:t>
            </a:r>
            <a:r>
              <a:rPr lang="fr-CH" b="1" err="1"/>
              <a:t>changing</a:t>
            </a:r>
            <a:r>
              <a:rPr lang="fr-CH" b="1"/>
              <a:t> </a:t>
            </a:r>
            <a:r>
              <a:rPr lang="fr-CH" b="1" err="1"/>
              <a:t>environment</a:t>
            </a:r>
            <a:r>
              <a:rPr lang="fr-CH"/>
              <a:t>.  The courses </a:t>
            </a:r>
            <a:r>
              <a:rPr lang="fr-CH" err="1"/>
              <a:t>include</a:t>
            </a:r>
            <a:r>
              <a:rPr lang="fr-CH"/>
              <a:t> </a:t>
            </a:r>
            <a:r>
              <a:rPr lang="fr-CH" err="1"/>
              <a:t>both</a:t>
            </a:r>
            <a:r>
              <a:rPr lang="fr-CH"/>
              <a:t> macro and micro perspectives and </a:t>
            </a:r>
            <a:r>
              <a:rPr lang="fr-CH" err="1"/>
              <a:t>should</a:t>
            </a:r>
            <a:r>
              <a:rPr lang="fr-CH"/>
              <a:t> </a:t>
            </a:r>
            <a:r>
              <a:rPr lang="fr-CH" err="1"/>
              <a:t>result</a:t>
            </a:r>
            <a:r>
              <a:rPr lang="fr-CH"/>
              <a:t> in the </a:t>
            </a:r>
            <a:r>
              <a:rPr lang="fr-CH" err="1"/>
              <a:t>students</a:t>
            </a:r>
            <a:r>
              <a:rPr lang="fr-CH"/>
              <a:t> </a:t>
            </a:r>
            <a:r>
              <a:rPr lang="fr-CH" err="1"/>
              <a:t>developing</a:t>
            </a:r>
            <a:r>
              <a:rPr lang="fr-CH"/>
              <a:t> </a:t>
            </a:r>
            <a:r>
              <a:rPr lang="fr-CH" err="1"/>
              <a:t>their</a:t>
            </a:r>
            <a:r>
              <a:rPr lang="fr-CH"/>
              <a:t> </a:t>
            </a:r>
            <a:r>
              <a:rPr lang="fr-CH" err="1"/>
              <a:t>abilities</a:t>
            </a:r>
            <a:r>
              <a:rPr lang="fr-CH"/>
              <a:t> to </a:t>
            </a:r>
            <a:r>
              <a:rPr lang="fr-CH" err="1"/>
              <a:t>analyze</a:t>
            </a:r>
            <a:r>
              <a:rPr lang="fr-CH"/>
              <a:t> and </a:t>
            </a:r>
            <a:r>
              <a:rPr lang="fr-CH" err="1"/>
              <a:t>reflect</a:t>
            </a:r>
            <a:r>
              <a:rPr lang="fr-CH"/>
              <a:t> on concepts and </a:t>
            </a:r>
            <a:r>
              <a:rPr lang="fr-CH" err="1"/>
              <a:t>factual</a:t>
            </a:r>
            <a:r>
              <a:rPr lang="fr-CH"/>
              <a:t> data essential to </a:t>
            </a:r>
            <a:r>
              <a:rPr lang="fr-CH" err="1"/>
              <a:t>problem</a:t>
            </a:r>
            <a:r>
              <a:rPr lang="fr-CH"/>
              <a:t> </a:t>
            </a:r>
            <a:r>
              <a:rPr lang="fr-CH" err="1"/>
              <a:t>solving</a:t>
            </a:r>
            <a:r>
              <a:rPr lang="fr-CH"/>
              <a:t> in the </a:t>
            </a:r>
            <a:r>
              <a:rPr lang="fr-CH" err="1"/>
              <a:t>hospitality</a:t>
            </a:r>
            <a:r>
              <a:rPr lang="fr-CH"/>
              <a:t> </a:t>
            </a:r>
            <a:r>
              <a:rPr lang="fr-CH" err="1"/>
              <a:t>industry</a:t>
            </a:r>
            <a:r>
              <a:rPr lang="fr-CH"/>
              <a:t>.  </a:t>
            </a:r>
          </a:p>
          <a:p>
            <a:endParaRPr lang="fr-CH"/>
          </a:p>
          <a:p>
            <a:r>
              <a:rPr lang="fr-CH" err="1"/>
              <a:t>Upon</a:t>
            </a:r>
            <a:r>
              <a:rPr lang="fr-CH"/>
              <a:t> </a:t>
            </a:r>
            <a:r>
              <a:rPr lang="fr-CH" err="1"/>
              <a:t>successful</a:t>
            </a:r>
            <a:r>
              <a:rPr lang="fr-CH"/>
              <a:t> </a:t>
            </a:r>
            <a:r>
              <a:rPr lang="fr-CH" err="1"/>
              <a:t>completion</a:t>
            </a:r>
            <a:r>
              <a:rPr lang="fr-CH"/>
              <a:t> of the </a:t>
            </a:r>
            <a:r>
              <a:rPr lang="fr-CH" err="1"/>
              <a:t>semester</a:t>
            </a:r>
            <a:r>
              <a:rPr lang="fr-CH"/>
              <a:t>, the </a:t>
            </a:r>
            <a:r>
              <a:rPr lang="fr-CH" err="1"/>
              <a:t>students</a:t>
            </a:r>
            <a:r>
              <a:rPr lang="fr-CH"/>
              <a:t> </a:t>
            </a:r>
            <a:r>
              <a:rPr lang="fr-CH" err="1"/>
              <a:t>should</a:t>
            </a:r>
            <a:r>
              <a:rPr lang="fr-CH"/>
              <a:t> </a:t>
            </a:r>
            <a:r>
              <a:rPr lang="fr-CH" err="1"/>
              <a:t>be</a:t>
            </a:r>
            <a:r>
              <a:rPr lang="fr-CH"/>
              <a:t> able to </a:t>
            </a:r>
            <a:r>
              <a:rPr lang="fr-CH" b="1" err="1"/>
              <a:t>generate</a:t>
            </a:r>
            <a:r>
              <a:rPr lang="fr-CH" b="1"/>
              <a:t> </a:t>
            </a:r>
            <a:r>
              <a:rPr lang="fr-CH" b="1" err="1"/>
              <a:t>principled</a:t>
            </a:r>
            <a:r>
              <a:rPr lang="fr-CH" b="1"/>
              <a:t> and effective </a:t>
            </a:r>
            <a:r>
              <a:rPr lang="fr-CH" b="1" err="1"/>
              <a:t>managerial</a:t>
            </a:r>
            <a:r>
              <a:rPr lang="fr-CH" b="1"/>
              <a:t> </a:t>
            </a:r>
            <a:r>
              <a:rPr lang="fr-CH" b="1" err="1"/>
              <a:t>decisions</a:t>
            </a:r>
            <a:r>
              <a:rPr lang="fr-CH" b="1"/>
              <a:t> and </a:t>
            </a:r>
            <a:r>
              <a:rPr lang="fr-CH" b="1" err="1"/>
              <a:t>reflect</a:t>
            </a:r>
            <a:r>
              <a:rPr lang="fr-CH" b="1"/>
              <a:t> </a:t>
            </a:r>
            <a:r>
              <a:rPr lang="fr-CH" b="1" err="1"/>
              <a:t>upon</a:t>
            </a:r>
            <a:r>
              <a:rPr lang="fr-CH" b="1"/>
              <a:t> self-</a:t>
            </a:r>
            <a:r>
              <a:rPr lang="fr-CH" b="1" err="1"/>
              <a:t>development</a:t>
            </a:r>
            <a:r>
              <a:rPr lang="fr-CH" b="1"/>
              <a:t> </a:t>
            </a:r>
            <a:r>
              <a:rPr lang="fr-CH" b="1" err="1"/>
              <a:t>opportunities</a:t>
            </a:r>
            <a:r>
              <a:rPr lang="fr-CH"/>
              <a:t>.</a:t>
            </a:r>
            <a:endParaRPr lang="fr-CH" sz="1200">
              <a:solidFill>
                <a:schemeClr val="dk1"/>
              </a:solidFill>
              <a:latin typeface="Helvetica" pitchFamily="2" charset="0"/>
              <a:ea typeface="Arial"/>
              <a:cs typeface="Arial"/>
              <a:sym typeface="Arial"/>
            </a:endParaRPr>
          </a:p>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18</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299535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19</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2325639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US" b="1"/>
              <a:t>Semester 6</a:t>
            </a:r>
          </a:p>
          <a:p>
            <a:r>
              <a:rPr lang="en-US"/>
              <a:t>In this semester, students are immersed in </a:t>
            </a:r>
            <a:r>
              <a:rPr lang="en-US" b="1"/>
              <a:t>developing competencies in order to implement successful business strategies</a:t>
            </a:r>
            <a:r>
              <a:rPr lang="en-US"/>
              <a:t>.  Students are expected to develop a strategic mindset and apply business theory to complex and ambiguous scenarios and be able to recommend strategic alternatives at a corporate and business unit level. </a:t>
            </a:r>
          </a:p>
          <a:p>
            <a:endParaRPr lang="en-US"/>
          </a:p>
          <a:p>
            <a:r>
              <a:rPr lang="en-US"/>
              <a:t>Upon successful completion of the semester, students should  have </a:t>
            </a:r>
            <a:r>
              <a:rPr lang="en-US" b="1"/>
              <a:t>developed their core business acumen in preparation for their final semester specialization and capstone project.</a:t>
            </a:r>
          </a:p>
          <a:p>
            <a:endParaRPr lang="en-US"/>
          </a:p>
          <a:p>
            <a:endParaRPr lang="en-US" b="1"/>
          </a:p>
          <a:p>
            <a:endParaRPr lang="en-US" b="1"/>
          </a:p>
          <a:p>
            <a:pPr marL="457200" marR="0" lvl="0" indent="-228600" algn="l" rtl="0">
              <a:lnSpc>
                <a:spcPct val="100000"/>
              </a:lnSpc>
              <a:spcBef>
                <a:spcPts val="0"/>
              </a:spcBef>
              <a:spcAft>
                <a:spcPts val="0"/>
              </a:spcAft>
              <a:buSzPts val="1400"/>
              <a:buNone/>
            </a:pPr>
            <a:endParaRPr lang="en-US" sz="1200">
              <a:solidFill>
                <a:schemeClr val="dk1"/>
              </a:solidFill>
              <a:latin typeface="Helvetica" pitchFamily="2" charset="0"/>
              <a:ea typeface="Arial"/>
              <a:cs typeface="Arial"/>
              <a:sym typeface="Arial"/>
            </a:endParaRPr>
          </a:p>
          <a:p>
            <a:pPr marL="457200" marR="0" lvl="0" indent="-228600" algn="l" rtl="0">
              <a:lnSpc>
                <a:spcPct val="100000"/>
              </a:lnSpc>
              <a:spcBef>
                <a:spcPts val="0"/>
              </a:spcBef>
              <a:spcAft>
                <a:spcPts val="0"/>
              </a:spcAft>
              <a:buSzPts val="1400"/>
              <a:buNone/>
            </a:pPr>
            <a:endParaRPr lang="en-US" sz="1200">
              <a:solidFill>
                <a:schemeClr val="dk1"/>
              </a:solidFill>
              <a:latin typeface="Helvetica" pitchFamily="2" charset="0"/>
              <a:ea typeface="Arial"/>
              <a:cs typeface="Arial"/>
              <a:sym typeface="Arial"/>
            </a:endParaRPr>
          </a:p>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20</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38202979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21</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4017405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160723-06AD-E5D9-8220-ECF939DDED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E066B6-DD83-B261-3D4B-B51D79CD1E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50D409-4D92-477C-40B7-8205B3C1BC03}"/>
              </a:ext>
            </a:extLst>
          </p:cNvPr>
          <p:cNvSpPr>
            <a:spLocks noGrp="1"/>
          </p:cNvSpPr>
          <p:nvPr>
            <p:ph type="body" idx="1"/>
          </p:nvPr>
        </p:nvSpPr>
        <p:spPr/>
        <p:txBody>
          <a:bodyPr/>
          <a:lstStyle/>
          <a:p>
            <a:endParaRPr lang="fr-CH"/>
          </a:p>
        </p:txBody>
      </p:sp>
      <p:sp>
        <p:nvSpPr>
          <p:cNvPr id="4" name="Slide Number Placeholder 3">
            <a:extLst>
              <a:ext uri="{FF2B5EF4-FFF2-40B4-BE49-F238E27FC236}">
                <a16:creationId xmlns:a16="http://schemas.microsoft.com/office/drawing/2014/main" id="{AD0AF63B-883C-CE03-7EA6-D95D9A8010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5446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l"/>
            <a:endParaRPr lang="en-US">
              <a:solidFill>
                <a:srgbClr val="2D344C"/>
              </a:solidFill>
              <a:effectLst/>
              <a:latin typeface="Helvetica" pitchFamily="2" charset="0"/>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3</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8182354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endParaRPr lang="en-US"/>
          </a:p>
          <a:p>
            <a:r>
              <a:rPr lang="en-US" b="1"/>
              <a:t>Semester 7</a:t>
            </a:r>
          </a:p>
          <a:p>
            <a:r>
              <a:rPr lang="en-US"/>
              <a:t>In this semester, students will be immersed into </a:t>
            </a:r>
            <a:r>
              <a:rPr lang="en-US" b="1"/>
              <a:t>management domains with a focus on exploring innovative solutions to challenges faced by hospitality professionals in a constantly changing environment</a:t>
            </a:r>
            <a:r>
              <a:rPr lang="en-US"/>
              <a:t>.  The courses include both macro and micro perspectives and should result in the students developing their abilities to analyze and reflect on concepts and factual data essential to problem solving in the hospitality industry.  </a:t>
            </a:r>
          </a:p>
          <a:p>
            <a:endParaRPr lang="en-US"/>
          </a:p>
          <a:p>
            <a:r>
              <a:rPr lang="en-US"/>
              <a:t>Upon successful completion of the semester, the students should be able to </a:t>
            </a:r>
            <a:r>
              <a:rPr lang="en-US" b="1"/>
              <a:t>generate principled and effective managerial decisions and reflect upon self-development opportunities</a:t>
            </a:r>
            <a:r>
              <a:rPr lang="en-US"/>
              <a:t>.</a:t>
            </a:r>
          </a:p>
          <a:p>
            <a:pPr marL="457200" marR="0" lvl="0" indent="-228600" algn="l" rtl="0">
              <a:lnSpc>
                <a:spcPct val="100000"/>
              </a:lnSpc>
              <a:spcBef>
                <a:spcPts val="0"/>
              </a:spcBef>
              <a:spcAft>
                <a:spcPts val="0"/>
              </a:spcAft>
              <a:buSzPts val="1400"/>
              <a:buNone/>
            </a:pP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23</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18865174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SzPts val="1400"/>
              <a:buNone/>
            </a:pPr>
            <a:r>
              <a:rPr lang="fr-CH" sz="1200" err="1">
                <a:solidFill>
                  <a:schemeClr val="dk1"/>
                </a:solidFill>
                <a:latin typeface="Helvetica" pitchFamily="2" charset="0"/>
                <a:ea typeface="Arial"/>
                <a:cs typeface="Arial"/>
                <a:sym typeface="Arial"/>
              </a:rPr>
              <a:t>Luxury</a:t>
            </a:r>
            <a:r>
              <a:rPr lang="fr-CH" sz="1200">
                <a:solidFill>
                  <a:schemeClr val="dk1"/>
                </a:solidFill>
                <a:latin typeface="Helvetica" pitchFamily="2" charset="0"/>
                <a:ea typeface="Arial"/>
                <a:cs typeface="Arial"/>
                <a:sym typeface="Arial"/>
              </a:rPr>
              <a:t> Brand </a:t>
            </a:r>
            <a:r>
              <a:rPr lang="fr-CH" sz="1200" err="1">
                <a:solidFill>
                  <a:schemeClr val="dk1"/>
                </a:solidFill>
                <a:latin typeface="Helvetica" pitchFamily="2" charset="0"/>
                <a:ea typeface="Arial"/>
                <a:cs typeface="Arial"/>
                <a:sym typeface="Arial"/>
              </a:rPr>
              <a:t>Strategy</a:t>
            </a:r>
            <a:endParaRPr lang="fr-CH" sz="1200">
              <a:solidFill>
                <a:schemeClr val="dk1"/>
              </a:solidFill>
              <a:latin typeface="Helvetica" pitchFamily="2" charset="0"/>
              <a:ea typeface="Arial"/>
              <a:cs typeface="Arial"/>
              <a:sym typeface="Arial"/>
            </a:endParaRPr>
          </a:p>
          <a:p>
            <a:pPr marL="0" marR="0" lvl="0" indent="-228600" algn="l" rtl="0">
              <a:lnSpc>
                <a:spcPct val="100000"/>
              </a:lnSpc>
              <a:spcBef>
                <a:spcPts val="0"/>
              </a:spcBef>
              <a:spcAft>
                <a:spcPts val="0"/>
              </a:spcAft>
              <a:buSzPts val="1400"/>
              <a:buNone/>
            </a:pPr>
            <a:r>
              <a:rPr lang="fr-CH" sz="1200">
                <a:solidFill>
                  <a:schemeClr val="dk1"/>
                </a:solidFill>
                <a:latin typeface="Helvetica" pitchFamily="2" charset="0"/>
                <a:ea typeface="Arial"/>
                <a:cs typeface="Arial"/>
                <a:sym typeface="Arial"/>
              </a:rPr>
              <a:t>International Event Management</a:t>
            </a:r>
          </a:p>
          <a:p>
            <a:pPr marL="0" marR="0" lvl="0" indent="-228600" algn="l" rtl="0">
              <a:lnSpc>
                <a:spcPct val="100000"/>
              </a:lnSpc>
              <a:spcBef>
                <a:spcPts val="0"/>
              </a:spcBef>
              <a:spcAft>
                <a:spcPts val="0"/>
              </a:spcAft>
              <a:buSzPts val="1400"/>
              <a:buNone/>
            </a:pPr>
            <a:r>
              <a:rPr lang="fr-CH" sz="1200">
                <a:solidFill>
                  <a:schemeClr val="dk1"/>
                </a:solidFill>
                <a:latin typeface="Helvetica" pitchFamily="2" charset="0"/>
                <a:ea typeface="Arial"/>
                <a:cs typeface="Arial"/>
                <a:sym typeface="Arial"/>
              </a:rPr>
              <a:t>International </a:t>
            </a:r>
            <a:r>
              <a:rPr lang="fr-CH" sz="1200" err="1">
                <a:solidFill>
                  <a:schemeClr val="dk1"/>
                </a:solidFill>
                <a:latin typeface="Helvetica" pitchFamily="2" charset="0"/>
                <a:ea typeface="Arial"/>
                <a:cs typeface="Arial"/>
                <a:sym typeface="Arial"/>
              </a:rPr>
              <a:t>Hotel</a:t>
            </a:r>
            <a:r>
              <a:rPr lang="fr-CH" sz="1200">
                <a:solidFill>
                  <a:schemeClr val="dk1"/>
                </a:solidFill>
                <a:latin typeface="Helvetica" pitchFamily="2" charset="0"/>
                <a:ea typeface="Arial"/>
                <a:cs typeface="Arial"/>
                <a:sym typeface="Arial"/>
              </a:rPr>
              <a:t> </a:t>
            </a:r>
            <a:r>
              <a:rPr lang="fr-CH" sz="1200" err="1">
                <a:solidFill>
                  <a:schemeClr val="dk1"/>
                </a:solidFill>
                <a:latin typeface="Helvetica" pitchFamily="2" charset="0"/>
                <a:ea typeface="Arial"/>
                <a:cs typeface="Arial"/>
                <a:sym typeface="Arial"/>
              </a:rPr>
              <a:t>Development</a:t>
            </a:r>
            <a:r>
              <a:rPr lang="fr-CH" sz="1200">
                <a:solidFill>
                  <a:schemeClr val="dk1"/>
                </a:solidFill>
                <a:latin typeface="Helvetica" pitchFamily="2" charset="0"/>
                <a:ea typeface="Arial"/>
                <a:cs typeface="Arial"/>
                <a:sym typeface="Arial"/>
              </a:rPr>
              <a:t> and Finance</a:t>
            </a: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24</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2333089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1"/>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Helvetica"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Helvetica" pitchFamily="2" charset="0"/>
              <a:ea typeface="+mn-ea"/>
              <a:cs typeface="+mn-cs"/>
            </a:endParaRPr>
          </a:p>
        </p:txBody>
      </p:sp>
    </p:spTree>
    <p:extLst>
      <p:ext uri="{BB962C8B-B14F-4D97-AF65-F5344CB8AC3E}">
        <p14:creationId xmlns:p14="http://schemas.microsoft.com/office/powerpoint/2010/main" val="1390848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160723-06AD-E5D9-8220-ECF939DDED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E066B6-DD83-B261-3D4B-B51D79CD1E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50D409-4D92-477C-40B7-8205B3C1BC03}"/>
              </a:ext>
            </a:extLst>
          </p:cNvPr>
          <p:cNvSpPr>
            <a:spLocks noGrp="1"/>
          </p:cNvSpPr>
          <p:nvPr>
            <p:ph type="body" idx="1"/>
          </p:nvPr>
        </p:nvSpPr>
        <p:spPr/>
        <p:txBody>
          <a:bodyPr/>
          <a:lstStyle/>
          <a:p>
            <a:endParaRPr lang="fr-CH"/>
          </a:p>
        </p:txBody>
      </p:sp>
      <p:sp>
        <p:nvSpPr>
          <p:cNvPr id="4" name="Slide Number Placeholder 3">
            <a:extLst>
              <a:ext uri="{FF2B5EF4-FFF2-40B4-BE49-F238E27FC236}">
                <a16:creationId xmlns:a16="http://schemas.microsoft.com/office/drawing/2014/main" id="{AD0AF63B-883C-CE03-7EA6-D95D9A80105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95402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SzPts val="1400"/>
              <a:buNone/>
            </a:pPr>
            <a:r>
              <a:rPr lang="fr-CH" sz="1200" err="1">
                <a:solidFill>
                  <a:schemeClr val="dk1"/>
                </a:solidFill>
                <a:latin typeface="Helvetica" pitchFamily="2" charset="0"/>
                <a:ea typeface="Arial"/>
                <a:cs typeface="Arial"/>
                <a:sym typeface="Arial"/>
              </a:rPr>
              <a:t>Luxury</a:t>
            </a:r>
            <a:r>
              <a:rPr lang="fr-CH" sz="1200">
                <a:solidFill>
                  <a:schemeClr val="dk1"/>
                </a:solidFill>
                <a:latin typeface="Helvetica" pitchFamily="2" charset="0"/>
                <a:ea typeface="Arial"/>
                <a:cs typeface="Arial"/>
                <a:sym typeface="Arial"/>
              </a:rPr>
              <a:t> Brand </a:t>
            </a:r>
            <a:r>
              <a:rPr lang="fr-CH" sz="1200" err="1">
                <a:solidFill>
                  <a:schemeClr val="dk1"/>
                </a:solidFill>
                <a:latin typeface="Helvetica" pitchFamily="2" charset="0"/>
                <a:ea typeface="Arial"/>
                <a:cs typeface="Arial"/>
                <a:sym typeface="Arial"/>
              </a:rPr>
              <a:t>Strategy</a:t>
            </a:r>
            <a:endParaRPr lang="fr-CH" sz="1200">
              <a:solidFill>
                <a:schemeClr val="dk1"/>
              </a:solidFill>
              <a:latin typeface="Helvetica" pitchFamily="2" charset="0"/>
              <a:ea typeface="Arial"/>
              <a:cs typeface="Arial"/>
              <a:sym typeface="Arial"/>
            </a:endParaRPr>
          </a:p>
          <a:p>
            <a:pPr marL="0" marR="0" lvl="0" indent="-228600" algn="l" rtl="0">
              <a:lnSpc>
                <a:spcPct val="100000"/>
              </a:lnSpc>
              <a:spcBef>
                <a:spcPts val="0"/>
              </a:spcBef>
              <a:spcAft>
                <a:spcPts val="0"/>
              </a:spcAft>
              <a:buSzPts val="1400"/>
              <a:buNone/>
            </a:pPr>
            <a:r>
              <a:rPr lang="fr-CH" sz="1200">
                <a:solidFill>
                  <a:schemeClr val="dk1"/>
                </a:solidFill>
                <a:latin typeface="Helvetica" pitchFamily="2" charset="0"/>
                <a:ea typeface="Arial"/>
                <a:cs typeface="Arial"/>
                <a:sym typeface="Arial"/>
              </a:rPr>
              <a:t>International Event Management</a:t>
            </a:r>
          </a:p>
          <a:p>
            <a:pPr marL="0" marR="0" lvl="0" indent="-228600" algn="l" rtl="0">
              <a:lnSpc>
                <a:spcPct val="100000"/>
              </a:lnSpc>
              <a:spcBef>
                <a:spcPts val="0"/>
              </a:spcBef>
              <a:spcAft>
                <a:spcPts val="0"/>
              </a:spcAft>
              <a:buSzPts val="1400"/>
              <a:buNone/>
            </a:pPr>
            <a:r>
              <a:rPr lang="fr-CH" sz="1200">
                <a:solidFill>
                  <a:schemeClr val="dk1"/>
                </a:solidFill>
                <a:latin typeface="Helvetica" pitchFamily="2" charset="0"/>
                <a:ea typeface="Arial"/>
                <a:cs typeface="Arial"/>
                <a:sym typeface="Arial"/>
              </a:rPr>
              <a:t>International </a:t>
            </a:r>
            <a:r>
              <a:rPr lang="fr-CH" sz="1200" err="1">
                <a:solidFill>
                  <a:schemeClr val="dk1"/>
                </a:solidFill>
                <a:latin typeface="Helvetica" pitchFamily="2" charset="0"/>
                <a:ea typeface="Arial"/>
                <a:cs typeface="Arial"/>
                <a:sym typeface="Arial"/>
              </a:rPr>
              <a:t>Hotel</a:t>
            </a:r>
            <a:r>
              <a:rPr lang="fr-CH" sz="1200">
                <a:solidFill>
                  <a:schemeClr val="dk1"/>
                </a:solidFill>
                <a:latin typeface="Helvetica" pitchFamily="2" charset="0"/>
                <a:ea typeface="Arial"/>
                <a:cs typeface="Arial"/>
                <a:sym typeface="Arial"/>
              </a:rPr>
              <a:t> </a:t>
            </a:r>
            <a:r>
              <a:rPr lang="fr-CH" sz="1200" err="1">
                <a:solidFill>
                  <a:schemeClr val="dk1"/>
                </a:solidFill>
                <a:latin typeface="Helvetica" pitchFamily="2" charset="0"/>
                <a:ea typeface="Arial"/>
                <a:cs typeface="Arial"/>
                <a:sym typeface="Arial"/>
              </a:rPr>
              <a:t>Development</a:t>
            </a:r>
            <a:r>
              <a:rPr lang="fr-CH" sz="1200">
                <a:solidFill>
                  <a:schemeClr val="dk1"/>
                </a:solidFill>
                <a:latin typeface="Helvetica" pitchFamily="2" charset="0"/>
                <a:ea typeface="Arial"/>
                <a:cs typeface="Arial"/>
                <a:sym typeface="Arial"/>
              </a:rPr>
              <a:t> and Finance</a:t>
            </a:r>
            <a:endParaRPr sz="1200">
              <a:solidFill>
                <a:schemeClr val="dk1"/>
              </a:solidFill>
              <a:latin typeface="Helvetica" pitchFamily="2" charset="0"/>
              <a:ea typeface="Arial"/>
              <a:cs typeface="Arial"/>
              <a:sym typeface="Arial"/>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27</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27431706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Helvetica"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Helvetica" pitchFamily="2" charset="0"/>
              <a:ea typeface="+mn-ea"/>
              <a:cs typeface="+mn-cs"/>
            </a:endParaRPr>
          </a:p>
        </p:txBody>
      </p:sp>
    </p:spTree>
    <p:extLst>
      <p:ext uri="{BB962C8B-B14F-4D97-AF65-F5344CB8AC3E}">
        <p14:creationId xmlns:p14="http://schemas.microsoft.com/office/powerpoint/2010/main" val="9469259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09431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99738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32</a:t>
            </a:fld>
            <a:endPar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21938673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33</a:t>
            </a:fld>
            <a:endPar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2276297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321423-1A3A-B186-6CA9-1C91E2D0F6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FAD818-CF07-B664-056A-D1A821952E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D18B10-F0BB-D2AB-00AD-EA64BC858C05}"/>
              </a:ext>
            </a:extLst>
          </p:cNvPr>
          <p:cNvSpPr>
            <a:spLocks noGrp="1"/>
          </p:cNvSpPr>
          <p:nvPr>
            <p:ph type="body" idx="1"/>
          </p:nvPr>
        </p:nvSpPr>
        <p:spPr/>
        <p:txBody>
          <a:bodyPr/>
          <a:lstStyle/>
          <a:p>
            <a:endParaRPr lang="en-CH"/>
          </a:p>
        </p:txBody>
      </p:sp>
      <p:sp>
        <p:nvSpPr>
          <p:cNvPr id="4" name="Slide Number Placeholder 3">
            <a:extLst>
              <a:ext uri="{FF2B5EF4-FFF2-40B4-BE49-F238E27FC236}">
                <a16:creationId xmlns:a16="http://schemas.microsoft.com/office/drawing/2014/main" id="{D47A37DF-E44E-89BD-7A6C-88A61691CCD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Helvetica"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Helvetica" pitchFamily="2" charset="0"/>
              <a:ea typeface="+mn-ea"/>
              <a:cs typeface="+mn-cs"/>
            </a:endParaRPr>
          </a:p>
        </p:txBody>
      </p:sp>
    </p:spTree>
    <p:extLst>
      <p:ext uri="{BB962C8B-B14F-4D97-AF65-F5344CB8AC3E}">
        <p14:creationId xmlns:p14="http://schemas.microsoft.com/office/powerpoint/2010/main" val="419214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856F89-F14C-6C45-4C9C-897DD49E53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E00E44-AA2A-A46E-7F03-F8E5A41EAE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1ACA8A-8A4E-2F72-DE59-DFC7F0CBF023}"/>
              </a:ext>
            </a:extLst>
          </p:cNvPr>
          <p:cNvSpPr>
            <a:spLocks noGrp="1"/>
          </p:cNvSpPr>
          <p:nvPr>
            <p:ph type="body" idx="1"/>
          </p:nvPr>
        </p:nvSpPr>
        <p:spPr/>
        <p:txBody>
          <a:bodyPr/>
          <a:lstStyle/>
          <a:p>
            <a:endParaRPr lang="en-CH"/>
          </a:p>
        </p:txBody>
      </p:sp>
      <p:sp>
        <p:nvSpPr>
          <p:cNvPr id="4" name="Slide Number Placeholder 3">
            <a:extLst>
              <a:ext uri="{FF2B5EF4-FFF2-40B4-BE49-F238E27FC236}">
                <a16:creationId xmlns:a16="http://schemas.microsoft.com/office/drawing/2014/main" id="{9E1D94C7-448E-ED57-B4EC-C41BFD54452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Helvetica"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Helvetica" pitchFamily="2" charset="0"/>
              <a:ea typeface="+mn-ea"/>
              <a:cs typeface="+mn-cs"/>
            </a:endParaRPr>
          </a:p>
        </p:txBody>
      </p:sp>
    </p:spTree>
    <p:extLst>
      <p:ext uri="{BB962C8B-B14F-4D97-AF65-F5344CB8AC3E}">
        <p14:creationId xmlns:p14="http://schemas.microsoft.com/office/powerpoint/2010/main" val="3712336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a:extLst>
            <a:ext uri="{FF2B5EF4-FFF2-40B4-BE49-F238E27FC236}">
              <a16:creationId xmlns:a16="http://schemas.microsoft.com/office/drawing/2014/main" id="{89DDF422-F93D-C6EA-95CB-104EC9C6A272}"/>
            </a:ext>
          </a:extLst>
        </p:cNvPr>
        <p:cNvGrpSpPr/>
        <p:nvPr/>
      </p:nvGrpSpPr>
      <p:grpSpPr>
        <a:xfrm>
          <a:off x="0" y="0"/>
          <a:ext cx="0" cy="0"/>
          <a:chOff x="0" y="0"/>
          <a:chExt cx="0" cy="0"/>
        </a:xfrm>
      </p:grpSpPr>
      <p:sp>
        <p:nvSpPr>
          <p:cNvPr id="208" name="Google Shape;208;p30:notes">
            <a:extLst>
              <a:ext uri="{FF2B5EF4-FFF2-40B4-BE49-F238E27FC236}">
                <a16:creationId xmlns:a16="http://schemas.microsoft.com/office/drawing/2014/main" id="{A6AB97F1-BC12-23F3-DBEF-7886E6D6155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a:extLst>
              <a:ext uri="{FF2B5EF4-FFF2-40B4-BE49-F238E27FC236}">
                <a16:creationId xmlns:a16="http://schemas.microsoft.com/office/drawing/2014/main" id="{CABB9C5F-7115-05ED-149D-480BD422982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Tx/>
              <a:buSzPts val="1400"/>
              <a:buFontTx/>
              <a:buNone/>
              <a:tabLst/>
              <a:defRPr/>
            </a:pPr>
            <a:r>
              <a:rPr lang="en-US" b="0" i="0">
                <a:solidFill>
                  <a:srgbClr val="A77850"/>
                </a:solidFill>
                <a:effectLst/>
                <a:latin typeface="Red Vevet.woff"/>
              </a:rPr>
              <a:t>Prepare for a</a:t>
            </a:r>
            <a:r>
              <a:rPr lang="en-US">
                <a:solidFill>
                  <a:srgbClr val="A77850"/>
                </a:solidFill>
                <a:effectLst/>
                <a:latin typeface="Mongolian Baiti" panose="03000500000000000000" pitchFamily="66" charset="0"/>
              </a:rPr>
              <a:t> global career</a:t>
            </a:r>
          </a:p>
          <a:p>
            <a:pPr marL="457200" marR="0" lvl="0" indent="-228600" algn="l" rtl="0">
              <a:lnSpc>
                <a:spcPct val="100000"/>
              </a:lnSpc>
              <a:spcBef>
                <a:spcPts val="0"/>
              </a:spcBef>
              <a:spcAft>
                <a:spcPts val="0"/>
              </a:spcAft>
              <a:buSzPts val="1400"/>
              <a:buNone/>
            </a:pPr>
            <a:r>
              <a:rPr lang="en-US">
                <a:solidFill>
                  <a:srgbClr val="2D344C"/>
                </a:solidFill>
                <a:effectLst/>
                <a:latin typeface="Helvetica" pitchFamily="2" charset="0"/>
              </a:rPr>
              <a:t>This Bachelor’s degree is the perfect preparation for high-level leadership careers not just in the global hospitality industry, but also any customer-facing business where professional behavior and soft skills are prized. The curriculum features applied practical and academic learning, with three professional internships and the opportunity to choose a specialization in the final academic semester.</a:t>
            </a:r>
          </a:p>
          <a:p>
            <a:pPr marL="457200" marR="0" lvl="0" indent="-228600" algn="l" rtl="0">
              <a:lnSpc>
                <a:spcPct val="100000"/>
              </a:lnSpc>
              <a:spcBef>
                <a:spcPts val="0"/>
              </a:spcBef>
              <a:spcAft>
                <a:spcPts val="0"/>
              </a:spcAft>
              <a:buSzPts val="1400"/>
              <a:buNone/>
            </a:pPr>
            <a:endParaRPr lang="en-US" sz="1200">
              <a:solidFill>
                <a:srgbClr val="2D344C"/>
              </a:solidFill>
              <a:effectLst/>
              <a:latin typeface="Helvetica" pitchFamily="2" charset="0"/>
              <a:ea typeface="Arial"/>
              <a:cs typeface="Arial"/>
              <a:sym typeface="Arial"/>
            </a:endParaRPr>
          </a:p>
          <a:p>
            <a:pPr algn="l"/>
            <a:r>
              <a:rPr lang="en-US">
                <a:solidFill>
                  <a:srgbClr val="2D344C"/>
                </a:solidFill>
                <a:effectLst/>
                <a:latin typeface="Mongolian Baiti" panose="03000500000000000000" pitchFamily="66" charset="0"/>
              </a:rPr>
              <a:t>Year 1: Experiential Year</a:t>
            </a:r>
          </a:p>
          <a:p>
            <a:pPr algn="l"/>
            <a:r>
              <a:rPr lang="en-US">
                <a:solidFill>
                  <a:srgbClr val="2D344C"/>
                </a:solidFill>
                <a:effectLst/>
                <a:latin typeface="Helvetica" pitchFamily="2" charset="0"/>
              </a:rPr>
              <a:t>In your Practical Arts semester, you’ll learn, practice and assimilate the highest standards of hospitality service and operations under the eye of leading culinary and hospitality professionals.</a:t>
            </a:r>
          </a:p>
          <a:p>
            <a:pPr algn="l"/>
            <a:endParaRPr lang="en-US">
              <a:solidFill>
                <a:srgbClr val="2D344C"/>
              </a:solidFill>
              <a:effectLst/>
              <a:latin typeface="Helvetica" pitchFamily="2" charset="0"/>
            </a:endParaRPr>
          </a:p>
          <a:p>
            <a:pPr algn="l"/>
            <a:r>
              <a:rPr lang="en-US">
                <a:solidFill>
                  <a:srgbClr val="2D344C"/>
                </a:solidFill>
                <a:effectLst/>
                <a:latin typeface="Mongolian Baiti" panose="03000500000000000000" pitchFamily="66" charset="0"/>
              </a:rPr>
              <a:t>Year 2: Academic Program</a:t>
            </a:r>
          </a:p>
          <a:p>
            <a:pPr algn="l"/>
            <a:r>
              <a:rPr lang="en-US">
                <a:solidFill>
                  <a:srgbClr val="2D344C"/>
                </a:solidFill>
                <a:effectLst/>
                <a:latin typeface="Helvetica" pitchFamily="2" charset="0"/>
              </a:rPr>
              <a:t>After putting your knowledge to the test with real-life customers and colleagues during your first internship, you will start to further build and refine your management skills.</a:t>
            </a:r>
          </a:p>
          <a:p>
            <a:pPr algn="l"/>
            <a:endParaRPr lang="en-US">
              <a:solidFill>
                <a:srgbClr val="2D344C"/>
              </a:solidFill>
              <a:effectLst/>
              <a:latin typeface="Helvetica" pitchFamily="2" charset="0"/>
            </a:endParaRPr>
          </a:p>
          <a:p>
            <a:pPr algn="l"/>
            <a:r>
              <a:rPr lang="en-US">
                <a:solidFill>
                  <a:srgbClr val="2D344C"/>
                </a:solidFill>
                <a:effectLst/>
                <a:latin typeface="Mongolian Baiti" panose="03000500000000000000" pitchFamily="66" charset="0"/>
              </a:rPr>
              <a:t>Year 3: Academic Program</a:t>
            </a:r>
          </a:p>
          <a:p>
            <a:pPr algn="l"/>
            <a:r>
              <a:rPr lang="en-US">
                <a:solidFill>
                  <a:srgbClr val="2D344C"/>
                </a:solidFill>
                <a:effectLst/>
                <a:latin typeface="Helvetica" pitchFamily="2" charset="0"/>
              </a:rPr>
              <a:t>Learn how to lead a hospitality business and master the tools of the trade, working through simulated hotel development and revenue management projects with experienced faculty members.</a:t>
            </a:r>
          </a:p>
          <a:p>
            <a:pPr algn="l"/>
            <a:endParaRPr lang="en-US">
              <a:solidFill>
                <a:srgbClr val="2D344C"/>
              </a:solidFill>
              <a:effectLst/>
              <a:latin typeface="Helvetica" pitchFamily="2" charset="0"/>
            </a:endParaRPr>
          </a:p>
          <a:p>
            <a:pPr algn="l"/>
            <a:r>
              <a:rPr lang="en-US">
                <a:solidFill>
                  <a:srgbClr val="2D344C"/>
                </a:solidFill>
                <a:effectLst/>
                <a:latin typeface="Mongolian Baiti" panose="03000500000000000000" pitchFamily="66" charset="0"/>
              </a:rPr>
              <a:t>Year 4: Academic Program</a:t>
            </a:r>
          </a:p>
          <a:p>
            <a:pPr algn="l"/>
            <a:r>
              <a:rPr lang="en-US">
                <a:solidFill>
                  <a:srgbClr val="2D344C"/>
                </a:solidFill>
                <a:effectLst/>
                <a:latin typeface="Helvetica" pitchFamily="2" charset="0"/>
              </a:rPr>
              <a:t>Develop your critical thinking, research and writing skills to produce high-quality professional work and complete an applied business project or Bachelor's Thesis</a:t>
            </a:r>
          </a:p>
          <a:p>
            <a:pPr algn="l"/>
            <a:endParaRPr lang="en-US">
              <a:solidFill>
                <a:srgbClr val="2D344C"/>
              </a:solidFill>
              <a:effectLst/>
              <a:latin typeface="Helvetica" pitchFamily="2" charset="0"/>
            </a:endParaRPr>
          </a:p>
          <a:p>
            <a:pPr marL="457200" marR="0" lvl="0" indent="-228600" algn="l" rtl="0">
              <a:lnSpc>
                <a:spcPct val="100000"/>
              </a:lnSpc>
              <a:spcBef>
                <a:spcPts val="0"/>
              </a:spcBef>
              <a:spcAft>
                <a:spcPts val="0"/>
              </a:spcAft>
              <a:buSzPts val="1400"/>
              <a:buNone/>
            </a:pPr>
            <a:endParaRPr lang="en-CH" sz="1200">
              <a:solidFill>
                <a:schemeClr val="dk1"/>
              </a:solidFill>
              <a:latin typeface="Helvetica" pitchFamily="2" charset="0"/>
              <a:ea typeface="Arial"/>
              <a:cs typeface="Arial"/>
              <a:sym typeface="Arial"/>
            </a:endParaRPr>
          </a:p>
        </p:txBody>
      </p:sp>
      <p:sp>
        <p:nvSpPr>
          <p:cNvPr id="210" name="Google Shape;210;p30:notes">
            <a:extLst>
              <a:ext uri="{FF2B5EF4-FFF2-40B4-BE49-F238E27FC236}">
                <a16:creationId xmlns:a16="http://schemas.microsoft.com/office/drawing/2014/main" id="{23F51871-65EA-F70C-260F-D06C65981BF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7</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3260935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83F0D-BCA1-2993-6363-886B0E04EF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8E80FA-AE2C-E2A7-D0A6-20338B2A94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1EC54C-2F4E-24C9-5C69-7D20ED389B52}"/>
              </a:ext>
            </a:extLst>
          </p:cNvPr>
          <p:cNvSpPr>
            <a:spLocks noGrp="1"/>
          </p:cNvSpPr>
          <p:nvPr>
            <p:ph type="body" idx="1"/>
          </p:nvPr>
        </p:nvSpPr>
        <p:spPr/>
        <p:txBody>
          <a:bodyPr/>
          <a:lstStyle/>
          <a:p>
            <a:endParaRPr lang="fr-CH"/>
          </a:p>
        </p:txBody>
      </p:sp>
      <p:sp>
        <p:nvSpPr>
          <p:cNvPr id="4" name="Slide Number Placeholder 3">
            <a:extLst>
              <a:ext uri="{FF2B5EF4-FFF2-40B4-BE49-F238E27FC236}">
                <a16:creationId xmlns:a16="http://schemas.microsoft.com/office/drawing/2014/main" id="{B8331339-22D1-7FDF-E3C9-FC24FF8AB3A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3123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83F0D-BCA1-2993-6363-886B0E04EF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8E80FA-AE2C-E2A7-D0A6-20338B2A94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1EC54C-2F4E-24C9-5C69-7D20ED389B52}"/>
              </a:ext>
            </a:extLst>
          </p:cNvPr>
          <p:cNvSpPr>
            <a:spLocks noGrp="1"/>
          </p:cNvSpPr>
          <p:nvPr>
            <p:ph type="body" idx="1"/>
          </p:nvPr>
        </p:nvSpPr>
        <p:spPr/>
        <p:txBody>
          <a:bodyPr/>
          <a:lstStyle/>
          <a:p>
            <a:endParaRPr lang="fr-CH"/>
          </a:p>
        </p:txBody>
      </p:sp>
      <p:sp>
        <p:nvSpPr>
          <p:cNvPr id="4" name="Slide Number Placeholder 3">
            <a:extLst>
              <a:ext uri="{FF2B5EF4-FFF2-40B4-BE49-F238E27FC236}">
                <a16:creationId xmlns:a16="http://schemas.microsoft.com/office/drawing/2014/main" id="{B8331339-22D1-7FDF-E3C9-FC24FF8AB3A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121C30-09E0-5A4C-B88B-A49641B10B4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7454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l"/>
            <a:r>
              <a:rPr lang="en-US">
                <a:solidFill>
                  <a:srgbClr val="2D344C"/>
                </a:solidFill>
                <a:effectLst/>
                <a:latin typeface="Helvetica" pitchFamily="2" charset="0"/>
              </a:rPr>
              <a:t>This Bachelor’s degree is the perfect preparation for a high-level leadership career in the international luxury industry. The curriculum features business-focused academic learning combined with exposure to operational environments, plus three professional internships and the choice between a Bachelor's Thesis or an Applied Business Project to complete your final semester.</a:t>
            </a:r>
            <a:endParaRPr lang="en-US">
              <a:solidFill>
                <a:srgbClr val="2D344C"/>
              </a:solidFill>
              <a:effectLst/>
              <a:latin typeface="Mongolian Baiti" panose="03000500000000000000" pitchFamily="66" charset="0"/>
            </a:endParaRPr>
          </a:p>
          <a:p>
            <a:pPr algn="l"/>
            <a:endParaRPr lang="en-US">
              <a:solidFill>
                <a:srgbClr val="2D344C"/>
              </a:solidFill>
              <a:effectLst/>
              <a:latin typeface="Mongolian Baiti" panose="03000500000000000000" pitchFamily="66" charset="0"/>
            </a:endParaRPr>
          </a:p>
          <a:p>
            <a:pPr algn="l"/>
            <a:endParaRPr lang="en-US">
              <a:solidFill>
                <a:srgbClr val="2D344C"/>
              </a:solidFill>
              <a:effectLst/>
              <a:latin typeface="Mongolian Baiti" panose="03000500000000000000" pitchFamily="66" charset="0"/>
            </a:endParaRPr>
          </a:p>
          <a:p>
            <a:pPr algn="l"/>
            <a:r>
              <a:rPr lang="en-US">
                <a:solidFill>
                  <a:srgbClr val="2D344C"/>
                </a:solidFill>
                <a:effectLst/>
                <a:latin typeface="Mongolian Baiti" panose="03000500000000000000" pitchFamily="66" charset="0"/>
              </a:rPr>
              <a:t>Year 1: Experiential Year</a:t>
            </a:r>
          </a:p>
          <a:p>
            <a:pPr algn="l"/>
            <a:r>
              <a:rPr lang="en-US">
                <a:solidFill>
                  <a:srgbClr val="2D344C"/>
                </a:solidFill>
                <a:effectLst/>
                <a:latin typeface="Helvetica" pitchFamily="2" charset="0"/>
              </a:rPr>
              <a:t>Your first semester delivers a multi-sensory immersion into the world of luxury, as you discover the industry’s founding principles and iconic brands in the company of seasoned professionals and lecturers. It’s perfect preparation for your first internship.</a:t>
            </a:r>
            <a:endParaRPr lang="en-US" sz="1200">
              <a:solidFill>
                <a:schemeClr val="dk1"/>
              </a:solidFill>
              <a:effectLst/>
              <a:latin typeface="Helvetica" pitchFamily="2" charset="0"/>
              <a:cs typeface="Arial"/>
              <a:sym typeface="Arial"/>
            </a:endParaRPr>
          </a:p>
          <a:p>
            <a:pPr algn="l"/>
            <a:endParaRPr lang="en-US" sz="1200">
              <a:solidFill>
                <a:schemeClr val="dk1"/>
              </a:solidFill>
              <a:effectLst/>
              <a:latin typeface="Helvetica" pitchFamily="2" charset="0"/>
              <a:cs typeface="Arial"/>
              <a:sym typeface="Arial"/>
            </a:endParaRPr>
          </a:p>
          <a:p>
            <a:pPr algn="l"/>
            <a:r>
              <a:rPr lang="en-US">
                <a:solidFill>
                  <a:srgbClr val="2D344C"/>
                </a:solidFill>
                <a:effectLst/>
                <a:latin typeface="Mongolian Baiti" panose="03000500000000000000" pitchFamily="66" charset="0"/>
              </a:rPr>
              <a:t>Year 2: Academic Program</a:t>
            </a:r>
          </a:p>
          <a:p>
            <a:pPr algn="l"/>
            <a:r>
              <a:rPr lang="en-US">
                <a:solidFill>
                  <a:srgbClr val="2D344C"/>
                </a:solidFill>
                <a:effectLst/>
                <a:latin typeface="Helvetica" pitchFamily="2" charset="0"/>
              </a:rPr>
              <a:t>After putting your knowledge to the test with real-life customers and colleagues during your first internship, you will start to further build and refine your management skills.</a:t>
            </a:r>
          </a:p>
          <a:p>
            <a:pPr algn="l"/>
            <a:endParaRPr lang="en-US" sz="1200">
              <a:solidFill>
                <a:schemeClr val="dk1"/>
              </a:solidFill>
              <a:effectLst/>
              <a:latin typeface="Helvetica" pitchFamily="2" charset="0"/>
              <a:cs typeface="Arial"/>
              <a:sym typeface="Arial"/>
            </a:endParaRPr>
          </a:p>
          <a:p>
            <a:pPr algn="l"/>
            <a:r>
              <a:rPr lang="en-US">
                <a:solidFill>
                  <a:srgbClr val="2D344C"/>
                </a:solidFill>
                <a:effectLst/>
                <a:latin typeface="Mongolian Baiti" panose="03000500000000000000" pitchFamily="66" charset="0"/>
              </a:rPr>
              <a:t>Year 3: Academic Program</a:t>
            </a:r>
          </a:p>
          <a:p>
            <a:pPr algn="l"/>
            <a:r>
              <a:rPr lang="en-US">
                <a:solidFill>
                  <a:srgbClr val="2D344C"/>
                </a:solidFill>
                <a:effectLst/>
                <a:latin typeface="Helvetica" pitchFamily="2" charset="0"/>
              </a:rPr>
              <a:t>Learn how to lead and strategically direct a luxury business with management modules that focus on leadership behaviors and as key tools to control finances, manage risk, raise capital and oversee supply and distribution channels</a:t>
            </a:r>
          </a:p>
          <a:p>
            <a:pPr algn="l"/>
            <a:endParaRPr lang="en-US" sz="1200">
              <a:solidFill>
                <a:schemeClr val="dk1"/>
              </a:solidFill>
              <a:effectLst/>
              <a:latin typeface="Helvetica" pitchFamily="2" charset="0"/>
              <a:cs typeface="Arial"/>
              <a:sym typeface="Arial"/>
            </a:endParaRPr>
          </a:p>
          <a:p>
            <a:pPr algn="l"/>
            <a:r>
              <a:rPr lang="en-US">
                <a:solidFill>
                  <a:srgbClr val="2D344C"/>
                </a:solidFill>
                <a:effectLst/>
                <a:latin typeface="Mongolian Baiti" panose="03000500000000000000" pitchFamily="66" charset="0"/>
              </a:rPr>
              <a:t>Year 4: Academic Program</a:t>
            </a:r>
          </a:p>
          <a:p>
            <a:pPr algn="l"/>
            <a:r>
              <a:rPr lang="en-US">
                <a:solidFill>
                  <a:srgbClr val="2D344C"/>
                </a:solidFill>
                <a:effectLst/>
                <a:latin typeface="Helvetica" pitchFamily="2" charset="0"/>
              </a:rPr>
              <a:t>Your transformative learning experience means taking your knowledge from the classroom and applying it to real-world projects, from creating a bespoke luxury event to competing in an Entrepreneurial Challenge.</a:t>
            </a:r>
          </a:p>
          <a:p>
            <a:pPr algn="l"/>
            <a:endParaRPr lang="en-US">
              <a:solidFill>
                <a:srgbClr val="2D344C"/>
              </a:solidFill>
              <a:effectLst/>
              <a:latin typeface="Helvetica" pitchFamily="2" charset="0"/>
            </a:endParaRPr>
          </a:p>
          <a:p>
            <a:pPr algn="l"/>
            <a:r>
              <a:rPr lang="en-US" sz="1200" u="none" strike="noStrike" baseline="0">
                <a:solidFill>
                  <a:srgbClr val="2D344B"/>
                </a:solidFill>
                <a:latin typeface="Mongolian Baiti" panose="03000500000000000000" pitchFamily="66" charset="0"/>
              </a:rPr>
              <a:t>Get closer to the industry through Luxury Discovery trips &amp; experiences</a:t>
            </a:r>
            <a:endParaRPr lang="en-US">
              <a:solidFill>
                <a:srgbClr val="2D344C"/>
              </a:solidFill>
              <a:effectLst/>
              <a:latin typeface="Helvetica" pitchFamily="2" charset="0"/>
            </a:endParaRPr>
          </a:p>
          <a:p>
            <a:pPr algn="l"/>
            <a:r>
              <a:rPr lang="en-US" sz="1800" u="none" strike="noStrike" baseline="0">
                <a:solidFill>
                  <a:srgbClr val="2D344B"/>
                </a:solidFill>
                <a:latin typeface="Helvetica" pitchFamily="2" charset="0"/>
              </a:rPr>
              <a:t>One of our promises for this Bachelor’s degree is that it brings you closer to the international luxury industry than any other program. And nothing underlines this point more strongly than the tailor-made package of Luxury</a:t>
            </a:r>
          </a:p>
          <a:p>
            <a:pPr algn="l"/>
            <a:r>
              <a:rPr lang="en-US" sz="1800" u="none" strike="noStrike" baseline="0">
                <a:solidFill>
                  <a:srgbClr val="2D344B"/>
                </a:solidFill>
                <a:latin typeface="Helvetica" pitchFamily="2" charset="0"/>
              </a:rPr>
              <a:t>Discovery trips, masterclasses and experiences you’ll enjoy throughout your first semester.</a:t>
            </a:r>
          </a:p>
          <a:p>
            <a:pPr algn="l"/>
            <a:r>
              <a:rPr lang="en-US" sz="1800" u="none" strike="noStrike" baseline="0">
                <a:solidFill>
                  <a:srgbClr val="2D344B"/>
                </a:solidFill>
                <a:latin typeface="Helvetica" pitchFamily="2" charset="0"/>
              </a:rPr>
              <a:t>Away from campus, you’ll visit some of the finest exponents of luxury across three countries through a series of multi-sensory field trips that bring alive the exquisite materials and exemplary craftsmanship that are hallmarks</a:t>
            </a:r>
          </a:p>
          <a:p>
            <a:pPr algn="l"/>
            <a:r>
              <a:rPr lang="en-US" sz="1800" u="none" strike="noStrike" baseline="0">
                <a:solidFill>
                  <a:srgbClr val="2D344B"/>
                </a:solidFill>
                <a:latin typeface="Helvetica" pitchFamily="2" charset="0"/>
              </a:rPr>
              <a:t>of luxury products.</a:t>
            </a:r>
          </a:p>
          <a:p>
            <a:pPr algn="l"/>
            <a:r>
              <a:rPr lang="en-US" sz="1800" u="none" strike="noStrike" baseline="0">
                <a:solidFill>
                  <a:srgbClr val="2D344B"/>
                </a:solidFill>
                <a:latin typeface="Helvetica" pitchFamily="2" charset="0"/>
              </a:rPr>
              <a:t>On campus, you’ll receive the wisdom of expert guest lecturers drawn directly from the industry, while also participating in workshops and masterclasses that bring luxury to life.</a:t>
            </a:r>
          </a:p>
          <a:p>
            <a:pPr algn="l"/>
            <a:endParaRPr lang="en-US">
              <a:solidFill>
                <a:srgbClr val="2D344C"/>
              </a:solidFill>
              <a:effectLst/>
              <a:latin typeface="Helvetica" pitchFamily="2" charset="0"/>
            </a:endParaRPr>
          </a:p>
          <a:p>
            <a:pPr algn="l"/>
            <a:r>
              <a:rPr lang="en-US" sz="1800" u="none" strike="noStrike" baseline="0">
                <a:solidFill>
                  <a:srgbClr val="2D344B"/>
                </a:solidFill>
                <a:latin typeface="Mongolian Baiti" panose="03000500000000000000" pitchFamily="66" charset="0"/>
              </a:rPr>
              <a:t>Secrets of the Swiss luxury hospitality</a:t>
            </a:r>
          </a:p>
          <a:p>
            <a:pPr algn="l"/>
            <a:r>
              <a:rPr lang="en-US" sz="1800" u="none" strike="noStrike" baseline="0">
                <a:solidFill>
                  <a:srgbClr val="2D344B"/>
                </a:solidFill>
                <a:latin typeface="Helvetica" pitchFamily="2" charset="0"/>
              </a:rPr>
              <a:t>Starting from our own </a:t>
            </a:r>
            <a:r>
              <a:rPr lang="en-US" sz="1800" u="none" strike="noStrike" baseline="0" err="1">
                <a:solidFill>
                  <a:srgbClr val="2D344B"/>
                </a:solidFill>
                <a:latin typeface="Helvetica" pitchFamily="2" charset="0"/>
              </a:rPr>
              <a:t>Michelinstarred</a:t>
            </a:r>
            <a:endParaRPr lang="en-US" sz="1800" u="none" strike="noStrike" baseline="0">
              <a:solidFill>
                <a:srgbClr val="2D344B"/>
              </a:solidFill>
              <a:latin typeface="Helvetica" pitchFamily="2" charset="0"/>
            </a:endParaRPr>
          </a:p>
          <a:p>
            <a:pPr algn="l"/>
            <a:r>
              <a:rPr lang="en-US" sz="1800" u="none" strike="noStrike" baseline="0">
                <a:solidFill>
                  <a:srgbClr val="2D344B"/>
                </a:solidFill>
                <a:latin typeface="Helvetica" pitchFamily="2" charset="0"/>
              </a:rPr>
              <a:t>restaurant, Maison</a:t>
            </a:r>
          </a:p>
          <a:p>
            <a:pPr algn="l"/>
            <a:r>
              <a:rPr lang="en-US" sz="1800" u="none" strike="noStrike" baseline="0">
                <a:solidFill>
                  <a:srgbClr val="2D344B"/>
                </a:solidFill>
                <a:latin typeface="Helvetica" pitchFamily="2" charset="0"/>
              </a:rPr>
              <a:t>Décotterd, you’ll embark on a</a:t>
            </a:r>
          </a:p>
          <a:p>
            <a:pPr algn="l"/>
            <a:r>
              <a:rPr lang="en-US" sz="1800" u="none" strike="noStrike" baseline="0">
                <a:solidFill>
                  <a:srgbClr val="2D344B"/>
                </a:solidFill>
                <a:latin typeface="Helvetica" pitchFamily="2" charset="0"/>
              </a:rPr>
              <a:t>tour of gastronomic discovery</a:t>
            </a:r>
          </a:p>
          <a:p>
            <a:pPr algn="l"/>
            <a:r>
              <a:rPr lang="en-US" sz="1800" u="none" strike="noStrike" baseline="0">
                <a:solidFill>
                  <a:srgbClr val="2D344B"/>
                </a:solidFill>
                <a:latin typeface="Helvetica" pitchFamily="2" charset="0"/>
              </a:rPr>
              <a:t>in Switzerland, visiting some of</a:t>
            </a:r>
          </a:p>
          <a:p>
            <a:pPr algn="l"/>
            <a:r>
              <a:rPr lang="en-US" sz="1800" u="none" strike="noStrike" baseline="0">
                <a:solidFill>
                  <a:srgbClr val="2D344B"/>
                </a:solidFill>
                <a:latin typeface="Helvetica" pitchFamily="2" charset="0"/>
              </a:rPr>
              <a:t>the country’s most renowned</a:t>
            </a:r>
          </a:p>
          <a:p>
            <a:pPr algn="l"/>
            <a:r>
              <a:rPr lang="en-US" sz="1800" u="none" strike="noStrike" baseline="0">
                <a:solidFill>
                  <a:srgbClr val="2D344B"/>
                </a:solidFill>
                <a:latin typeface="Helvetica" pitchFamily="2" charset="0"/>
              </a:rPr>
              <a:t>producers and learning all the</a:t>
            </a:r>
          </a:p>
          <a:p>
            <a:pPr algn="l"/>
            <a:r>
              <a:rPr lang="en-US" sz="1800" u="none" strike="noStrike" baseline="0">
                <a:solidFill>
                  <a:srgbClr val="2D344B"/>
                </a:solidFill>
                <a:latin typeface="Helvetica" pitchFamily="2" charset="0"/>
              </a:rPr>
              <a:t>components of a fine dining</a:t>
            </a:r>
          </a:p>
          <a:p>
            <a:pPr algn="l"/>
            <a:r>
              <a:rPr lang="en-US" sz="1800" u="none" strike="noStrike" baseline="0">
                <a:solidFill>
                  <a:srgbClr val="2D344B"/>
                </a:solidFill>
                <a:latin typeface="Helvetica" pitchFamily="2" charset="0"/>
              </a:rPr>
              <a:t>experience, from art de table</a:t>
            </a:r>
          </a:p>
          <a:p>
            <a:pPr algn="l"/>
            <a:r>
              <a:rPr lang="en-US" sz="1800" u="none" strike="noStrike" baseline="0">
                <a:solidFill>
                  <a:srgbClr val="2D344B"/>
                </a:solidFill>
                <a:latin typeface="Helvetica" pitchFamily="2" charset="0"/>
              </a:rPr>
              <a:t>to flawless guest service.</a:t>
            </a:r>
            <a:endParaRPr lang="en-US" sz="1800" u="none" strike="noStrike" baseline="0">
              <a:solidFill>
                <a:srgbClr val="2D344B"/>
              </a:solidFill>
              <a:latin typeface="Mongolian Baiti" panose="03000500000000000000" pitchFamily="66" charset="0"/>
            </a:endParaRPr>
          </a:p>
          <a:p>
            <a:pPr algn="l"/>
            <a:endParaRPr lang="en-US" sz="1800" u="none" strike="noStrike" baseline="0">
              <a:solidFill>
                <a:srgbClr val="2D344B"/>
              </a:solidFill>
              <a:effectLst/>
              <a:latin typeface="Mongolian Baiti" panose="03000500000000000000" pitchFamily="66" charset="0"/>
            </a:endParaRPr>
          </a:p>
          <a:p>
            <a:pPr algn="l"/>
            <a:r>
              <a:rPr lang="en-US" sz="1800" u="none" strike="noStrike" baseline="0">
                <a:solidFill>
                  <a:srgbClr val="2D344B"/>
                </a:solidFill>
                <a:latin typeface="Mongolian Baiti" panose="03000500000000000000" pitchFamily="66" charset="0"/>
              </a:rPr>
              <a:t>Luxury in time</a:t>
            </a:r>
          </a:p>
          <a:p>
            <a:pPr algn="l"/>
            <a:r>
              <a:rPr lang="en-US" sz="1800" u="none" strike="noStrike" baseline="0">
                <a:solidFill>
                  <a:srgbClr val="2D344B"/>
                </a:solidFill>
                <a:latin typeface="Helvetica" pitchFamily="2" charset="0"/>
              </a:rPr>
              <a:t>You will be immersed in</a:t>
            </a:r>
          </a:p>
          <a:p>
            <a:pPr algn="l"/>
            <a:r>
              <a:rPr lang="en-US" sz="1800" u="none" strike="noStrike" baseline="0">
                <a:solidFill>
                  <a:srgbClr val="2D344B"/>
                </a:solidFill>
                <a:latin typeface="Helvetica" pitchFamily="2" charset="0"/>
              </a:rPr>
              <a:t>the world of luxury watch</a:t>
            </a:r>
          </a:p>
          <a:p>
            <a:pPr algn="l"/>
            <a:r>
              <a:rPr lang="en-US" sz="1800" u="none" strike="noStrike" baseline="0">
                <a:solidFill>
                  <a:srgbClr val="2D344B"/>
                </a:solidFill>
                <a:latin typeface="Helvetica" pitchFamily="2" charset="0"/>
              </a:rPr>
              <a:t>manufacture, where you will</a:t>
            </a:r>
          </a:p>
          <a:p>
            <a:pPr algn="l"/>
            <a:r>
              <a:rPr lang="en-US" sz="1800" u="none" strike="noStrike" baseline="0">
                <a:solidFill>
                  <a:srgbClr val="2D344B"/>
                </a:solidFill>
                <a:latin typeface="Helvetica" pitchFamily="2" charset="0"/>
              </a:rPr>
              <a:t>witness magic being made.</a:t>
            </a:r>
          </a:p>
          <a:p>
            <a:pPr algn="l"/>
            <a:r>
              <a:rPr lang="en-US" sz="1800" u="none" strike="noStrike" baseline="0">
                <a:solidFill>
                  <a:srgbClr val="2D344B"/>
                </a:solidFill>
                <a:latin typeface="Helvetica" pitchFamily="2" charset="0"/>
              </a:rPr>
              <a:t>Deep-dive into the key</a:t>
            </a:r>
          </a:p>
          <a:p>
            <a:pPr algn="l"/>
            <a:r>
              <a:rPr lang="en-US" sz="1800" u="none" strike="noStrike" baseline="0">
                <a:solidFill>
                  <a:srgbClr val="2D344B"/>
                </a:solidFill>
                <a:latin typeface="Helvetica" pitchFamily="2" charset="0"/>
              </a:rPr>
              <a:t>ingredients of a luxury product</a:t>
            </a:r>
          </a:p>
          <a:p>
            <a:pPr algn="l"/>
            <a:r>
              <a:rPr lang="en-US" sz="1800" u="none" strike="noStrike" baseline="0">
                <a:solidFill>
                  <a:srgbClr val="2D344B"/>
                </a:solidFill>
                <a:latin typeface="Helvetica" pitchFamily="2" charset="0"/>
              </a:rPr>
              <a:t>by discovering the art of</a:t>
            </a:r>
          </a:p>
          <a:p>
            <a:pPr algn="l"/>
            <a:r>
              <a:rPr lang="en-US" sz="1800" u="none" strike="noStrike" baseline="0">
                <a:solidFill>
                  <a:srgbClr val="2D344B"/>
                </a:solidFill>
                <a:latin typeface="Helvetica" pitchFamily="2" charset="0"/>
              </a:rPr>
              <a:t>excellence and craftsmanship.</a:t>
            </a:r>
            <a:endParaRPr lang="en-US" sz="1800" u="none" strike="noStrike" baseline="0">
              <a:solidFill>
                <a:srgbClr val="2D344B"/>
              </a:solidFill>
              <a:latin typeface="Mongolian Baiti" panose="03000500000000000000" pitchFamily="66" charset="0"/>
            </a:endParaRPr>
          </a:p>
          <a:p>
            <a:pPr algn="l"/>
            <a:endParaRPr lang="en-US" sz="1800" u="none" strike="noStrike" baseline="0">
              <a:solidFill>
                <a:srgbClr val="2D344B"/>
              </a:solidFill>
              <a:effectLst/>
              <a:latin typeface="Mongolian Baiti" panose="03000500000000000000" pitchFamily="66" charset="0"/>
            </a:endParaRPr>
          </a:p>
          <a:p>
            <a:pPr algn="l"/>
            <a:r>
              <a:rPr lang="en-US" sz="1800" u="none" strike="noStrike" baseline="0">
                <a:solidFill>
                  <a:srgbClr val="2D344B"/>
                </a:solidFill>
                <a:latin typeface="Mongolian Baiti" panose="03000500000000000000" pitchFamily="66" charset="0"/>
              </a:rPr>
              <a:t>Italian elegance</a:t>
            </a:r>
          </a:p>
          <a:p>
            <a:pPr algn="l"/>
            <a:r>
              <a:rPr lang="en-US" sz="1800" u="none" strike="noStrike" baseline="0">
                <a:solidFill>
                  <a:srgbClr val="2D344B"/>
                </a:solidFill>
                <a:latin typeface="Helvetica" pitchFamily="2" charset="0"/>
              </a:rPr>
              <a:t>For many, Italy is the spiritual</a:t>
            </a:r>
          </a:p>
          <a:p>
            <a:pPr algn="l"/>
            <a:r>
              <a:rPr lang="en-US" sz="1800" u="none" strike="noStrike" baseline="0">
                <a:solidFill>
                  <a:srgbClr val="2D344B"/>
                </a:solidFill>
                <a:latin typeface="Helvetica" pitchFamily="2" charset="0"/>
              </a:rPr>
              <a:t>home of luxury. Today, the</a:t>
            </a:r>
          </a:p>
          <a:p>
            <a:pPr algn="l"/>
            <a:r>
              <a:rPr lang="en-US" sz="1800" u="none" strike="noStrike" baseline="0">
                <a:solidFill>
                  <a:srgbClr val="2D344B"/>
                </a:solidFill>
                <a:latin typeface="Helvetica" pitchFamily="2" charset="0"/>
              </a:rPr>
              <a:t>country houses some of</a:t>
            </a:r>
          </a:p>
          <a:p>
            <a:pPr algn="l"/>
            <a:r>
              <a:rPr lang="en-US" sz="1800" u="none" strike="noStrike" baseline="0">
                <a:solidFill>
                  <a:srgbClr val="2D344B"/>
                </a:solidFill>
                <a:latin typeface="Helvetica" pitchFamily="2" charset="0"/>
              </a:rPr>
              <a:t>the most important brands</a:t>
            </a:r>
          </a:p>
          <a:p>
            <a:pPr algn="l"/>
            <a:r>
              <a:rPr lang="en-US" sz="1800" u="none" strike="noStrike" baseline="0">
                <a:solidFill>
                  <a:srgbClr val="2D344B"/>
                </a:solidFill>
                <a:latin typeface="Helvetica" pitchFamily="2" charset="0"/>
              </a:rPr>
              <a:t>across the luxury product</a:t>
            </a:r>
          </a:p>
          <a:p>
            <a:pPr algn="l"/>
            <a:r>
              <a:rPr lang="en-US" sz="1800" u="none" strike="noStrike" baseline="0">
                <a:solidFill>
                  <a:srgbClr val="2D344B"/>
                </a:solidFill>
                <a:latin typeface="Helvetica" pitchFamily="2" charset="0"/>
              </a:rPr>
              <a:t>spectrum, including fashion</a:t>
            </a:r>
          </a:p>
          <a:p>
            <a:pPr algn="l"/>
            <a:r>
              <a:rPr lang="en-US" sz="1800" u="none" strike="noStrike" baseline="0">
                <a:solidFill>
                  <a:srgbClr val="2D344B"/>
                </a:solidFill>
                <a:latin typeface="Helvetica" pitchFamily="2" charset="0"/>
              </a:rPr>
              <a:t>and automobiles. Famous</a:t>
            </a:r>
          </a:p>
          <a:p>
            <a:pPr algn="l"/>
            <a:r>
              <a:rPr lang="en-US" sz="1800" u="none" strike="noStrike" baseline="0">
                <a:solidFill>
                  <a:srgbClr val="2D344B"/>
                </a:solidFill>
                <a:latin typeface="Helvetica" pitchFamily="2" charset="0"/>
              </a:rPr>
              <a:t>names will be on your</a:t>
            </a:r>
          </a:p>
          <a:p>
            <a:pPr algn="l"/>
            <a:r>
              <a:rPr lang="en-US" sz="1800" u="none" strike="noStrike" baseline="0">
                <a:solidFill>
                  <a:srgbClr val="2D344B"/>
                </a:solidFill>
                <a:latin typeface="Helvetica" pitchFamily="2" charset="0"/>
              </a:rPr>
              <a:t>agenda for this immersive</a:t>
            </a:r>
          </a:p>
          <a:p>
            <a:pPr algn="l"/>
            <a:r>
              <a:rPr lang="en-US" sz="1800" u="none" strike="noStrike" baseline="0">
                <a:solidFill>
                  <a:srgbClr val="2D344B"/>
                </a:solidFill>
                <a:latin typeface="Helvetica" pitchFamily="2" charset="0"/>
              </a:rPr>
              <a:t>Luxury Discovery trip.</a:t>
            </a:r>
            <a:endParaRPr lang="en-US" sz="1800" u="none" strike="noStrike" baseline="0">
              <a:solidFill>
                <a:srgbClr val="2D344B"/>
              </a:solidFill>
              <a:latin typeface="Mongolian Baiti" panose="03000500000000000000" pitchFamily="66" charset="0"/>
            </a:endParaRPr>
          </a:p>
          <a:p>
            <a:pPr algn="l"/>
            <a:endParaRPr lang="en-US" sz="1800" u="none" strike="noStrike" baseline="0">
              <a:solidFill>
                <a:srgbClr val="2D344B"/>
              </a:solidFill>
              <a:effectLst/>
              <a:latin typeface="Mongolian Baiti" panose="03000500000000000000" pitchFamily="66" charset="0"/>
            </a:endParaRPr>
          </a:p>
          <a:p>
            <a:pPr algn="l"/>
            <a:r>
              <a:rPr lang="en-US" sz="1800" u="none" strike="noStrike" baseline="0">
                <a:solidFill>
                  <a:srgbClr val="2D344B"/>
                </a:solidFill>
                <a:latin typeface="Mongolian Baiti" panose="03000500000000000000" pitchFamily="66" charset="0"/>
              </a:rPr>
              <a:t>France: the land of luxury savoir-faire</a:t>
            </a:r>
          </a:p>
          <a:p>
            <a:pPr algn="l"/>
            <a:r>
              <a:rPr lang="en-US" sz="1800" u="none" strike="noStrike" baseline="0">
                <a:solidFill>
                  <a:srgbClr val="2D344B"/>
                </a:solidFill>
                <a:latin typeface="Helvetica" pitchFamily="2" charset="0"/>
              </a:rPr>
              <a:t>Your Luxury Discovery trip to</a:t>
            </a:r>
          </a:p>
          <a:p>
            <a:pPr algn="l"/>
            <a:r>
              <a:rPr lang="en-US" sz="1800" u="none" strike="noStrike" baseline="0">
                <a:solidFill>
                  <a:srgbClr val="2D344B"/>
                </a:solidFill>
                <a:latin typeface="Helvetica" pitchFamily="2" charset="0"/>
              </a:rPr>
              <a:t>France has a special emphasis</a:t>
            </a:r>
          </a:p>
          <a:p>
            <a:pPr algn="l"/>
            <a:r>
              <a:rPr lang="en-US" sz="1800" u="none" strike="noStrike" baseline="0">
                <a:solidFill>
                  <a:srgbClr val="2D344B"/>
                </a:solidFill>
                <a:latin typeface="Helvetica" pitchFamily="2" charset="0"/>
              </a:rPr>
              <a:t>on the craftsmanship – much</a:t>
            </a:r>
          </a:p>
          <a:p>
            <a:pPr algn="l"/>
            <a:r>
              <a:rPr lang="en-US" sz="1800" u="none" strike="noStrike" baseline="0">
                <a:solidFill>
                  <a:srgbClr val="2D344B"/>
                </a:solidFill>
                <a:latin typeface="Helvetica" pitchFamily="2" charset="0"/>
              </a:rPr>
              <a:t>of it passed down through</a:t>
            </a:r>
          </a:p>
          <a:p>
            <a:pPr algn="l"/>
            <a:r>
              <a:rPr lang="en-US" sz="1800" u="none" strike="noStrike" baseline="0">
                <a:solidFill>
                  <a:srgbClr val="2D344B"/>
                </a:solidFill>
                <a:latin typeface="Helvetica" pitchFamily="2" charset="0"/>
              </a:rPr>
              <a:t>generations – that goes into</a:t>
            </a:r>
          </a:p>
          <a:p>
            <a:pPr algn="l"/>
            <a:r>
              <a:rPr lang="en-US" sz="1800" u="none" strike="noStrike" baseline="0">
                <a:solidFill>
                  <a:srgbClr val="2D344B"/>
                </a:solidFill>
                <a:latin typeface="Helvetica" pitchFamily="2" charset="0"/>
              </a:rPr>
              <a:t>handmade luxury items. There</a:t>
            </a:r>
          </a:p>
          <a:p>
            <a:pPr algn="l"/>
            <a:r>
              <a:rPr lang="en-US" sz="1800" u="none" strike="noStrike" baseline="0">
                <a:solidFill>
                  <a:srgbClr val="2D344B"/>
                </a:solidFill>
                <a:latin typeface="Helvetica" pitchFamily="2" charset="0"/>
              </a:rPr>
              <a:t>will also be time to discover the</a:t>
            </a:r>
          </a:p>
          <a:p>
            <a:pPr algn="l"/>
            <a:r>
              <a:rPr lang="en-US" sz="1800" u="none" strike="noStrike" baseline="0">
                <a:solidFill>
                  <a:srgbClr val="2D344B"/>
                </a:solidFill>
                <a:latin typeface="Helvetica" pitchFamily="2" charset="0"/>
              </a:rPr>
              <a:t>fine wines and spirits for which</a:t>
            </a:r>
          </a:p>
          <a:p>
            <a:pPr algn="l"/>
            <a:r>
              <a:rPr lang="en-US" sz="1800" u="none" strike="noStrike" baseline="0">
                <a:solidFill>
                  <a:srgbClr val="2D344B"/>
                </a:solidFill>
                <a:latin typeface="Helvetica" pitchFamily="2" charset="0"/>
              </a:rPr>
              <a:t>the country is equally renowned.</a:t>
            </a:r>
            <a:endParaRPr lang="en-US" sz="1800" u="none" strike="noStrike" baseline="0">
              <a:solidFill>
                <a:srgbClr val="2D344B"/>
              </a:solidFill>
              <a:effectLst/>
              <a:latin typeface="Mongolian Baiti" panose="03000500000000000000" pitchFamily="66" charset="0"/>
            </a:endParaRPr>
          </a:p>
          <a:p>
            <a:pPr algn="l"/>
            <a:endParaRPr lang="en-US">
              <a:solidFill>
                <a:srgbClr val="2D344C"/>
              </a:solidFill>
              <a:effectLst/>
              <a:latin typeface="Helvetica" pitchFamily="2" charset="0"/>
            </a:endParaRPr>
          </a:p>
        </p:txBody>
      </p:sp>
      <p:sp>
        <p:nvSpPr>
          <p:cNvPr id="210" name="Google Shape;210;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Helvetica"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12</a:t>
            </a:fld>
            <a:endParaRPr kumimoji="0" sz="1200" b="0" i="0" u="none" strike="noStrike" kern="0" cap="none" spc="0" normalizeH="0" baseline="0" noProof="0">
              <a:ln>
                <a:noFill/>
              </a:ln>
              <a:solidFill>
                <a:srgbClr val="000000"/>
              </a:solidFill>
              <a:effectLst/>
              <a:uLnTx/>
              <a:uFillTx/>
              <a:latin typeface="Helvetica" pitchFamily="2" charset="0"/>
              <a:ea typeface="Calibri"/>
              <a:cs typeface="Calibri"/>
              <a:sym typeface="Calibri"/>
            </a:endParaRPr>
          </a:p>
        </p:txBody>
      </p:sp>
    </p:spTree>
    <p:extLst>
      <p:ext uri="{BB962C8B-B14F-4D97-AF65-F5344CB8AC3E}">
        <p14:creationId xmlns:p14="http://schemas.microsoft.com/office/powerpoint/2010/main" val="18844802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bg>
      <p:bgPr>
        <a:solidFill>
          <a:schemeClr val="accent2"/>
        </a:solidFill>
        <a:effectLst/>
      </p:bgPr>
    </p:bg>
    <p:spTree>
      <p:nvGrpSpPr>
        <p:cNvPr id="1" name=""/>
        <p:cNvGrpSpPr/>
        <p:nvPr/>
      </p:nvGrpSpPr>
      <p:grpSpPr>
        <a:xfrm>
          <a:off x="0" y="0"/>
          <a:ext cx="0" cy="0"/>
          <a:chOff x="0" y="0"/>
          <a:chExt cx="0" cy="0"/>
        </a:xfrm>
      </p:grpSpPr>
      <p:sp>
        <p:nvSpPr>
          <p:cNvPr id="24" name="Text Placeholder 3">
            <a:extLst>
              <a:ext uri="{FF2B5EF4-FFF2-40B4-BE49-F238E27FC236}">
                <a16:creationId xmlns:a16="http://schemas.microsoft.com/office/drawing/2014/main" id="{50C10B25-E302-544C-A44A-F2F38E27060A}"/>
              </a:ext>
            </a:extLst>
          </p:cNvPr>
          <p:cNvSpPr>
            <a:spLocks noGrp="1"/>
          </p:cNvSpPr>
          <p:nvPr>
            <p:ph type="body" sz="quarter" idx="10" hasCustomPrompt="1"/>
          </p:nvPr>
        </p:nvSpPr>
        <p:spPr>
          <a:xfrm>
            <a:off x="1180226" y="3224185"/>
            <a:ext cx="9831551" cy="1525016"/>
          </a:xfrm>
        </p:spPr>
        <p:txBody>
          <a:bodyPr anchor="b">
            <a:noAutofit/>
          </a:bodyPr>
          <a:lstStyle>
            <a:lvl1pPr marL="0" indent="0" algn="ctr">
              <a:spcBef>
                <a:spcPts val="0"/>
              </a:spcBef>
              <a:buNone/>
              <a:defRPr sz="4800">
                <a:solidFill>
                  <a:schemeClr val="bg1"/>
                </a:solidFill>
                <a:latin typeface="Mongolian Baiti" panose="03000500000000000000" pitchFamily="66" charset="0"/>
                <a:cs typeface="Mongolian Baiti" panose="03000500000000000000" pitchFamily="66" charset="0"/>
              </a:defRPr>
            </a:lvl1pPr>
            <a:lvl2pPr marL="0" indent="0">
              <a:buNone/>
              <a:defRPr sz="2400">
                <a:solidFill>
                  <a:schemeClr val="accent1"/>
                </a:solidFill>
              </a:defRPr>
            </a:lvl2pPr>
            <a:lvl3pPr marL="0" indent="0">
              <a:buNone/>
              <a:defRPr i="1">
                <a:solidFill>
                  <a:schemeClr val="accent1"/>
                </a:solidFill>
              </a:defRPr>
            </a:lvl3pPr>
            <a:lvl4pPr marL="0" indent="0">
              <a:buNone/>
              <a:defRPr>
                <a:solidFill>
                  <a:schemeClr val="tx1"/>
                </a:solidFill>
              </a:defRPr>
            </a:lvl4pPr>
            <a:lvl5pPr marL="0" indent="0">
              <a:buNone/>
              <a:defRPr i="1">
                <a:solidFill>
                  <a:schemeClr val="tx1"/>
                </a:solidFill>
              </a:defRPr>
            </a:lvl5pPr>
          </a:lstStyle>
          <a:p>
            <a:pPr lvl="0"/>
            <a:r>
              <a:rPr lang="en-US"/>
              <a:t>&lt;&lt;Add title&gt;&gt;</a:t>
            </a:r>
          </a:p>
        </p:txBody>
      </p:sp>
      <p:sp>
        <p:nvSpPr>
          <p:cNvPr id="25" name="Text Placeholder 8">
            <a:extLst>
              <a:ext uri="{FF2B5EF4-FFF2-40B4-BE49-F238E27FC236}">
                <a16:creationId xmlns:a16="http://schemas.microsoft.com/office/drawing/2014/main" id="{EF6BC2B5-FD29-924B-B500-639CD8C9238F}"/>
              </a:ext>
            </a:extLst>
          </p:cNvPr>
          <p:cNvSpPr>
            <a:spLocks noGrp="1"/>
          </p:cNvSpPr>
          <p:nvPr>
            <p:ph type="body" sz="quarter" idx="11" hasCustomPrompt="1"/>
          </p:nvPr>
        </p:nvSpPr>
        <p:spPr>
          <a:xfrm>
            <a:off x="2831012" y="4849492"/>
            <a:ext cx="6529976" cy="737072"/>
          </a:xfrm>
        </p:spPr>
        <p:txBody>
          <a:bodyPr>
            <a:noAutofit/>
          </a:bodyPr>
          <a:lstStyle>
            <a:lvl1pPr marL="0" indent="0" algn="ctr">
              <a:spcBef>
                <a:spcPts val="0"/>
              </a:spcBef>
              <a:buNone/>
              <a:defRPr sz="1600" b="1" i="0" cap="all" spc="267" baseline="0">
                <a:solidFill>
                  <a:schemeClr val="bg1"/>
                </a:solidFill>
                <a:latin typeface="Helvetica" pitchFamily="2" charset="0"/>
              </a:defRPr>
            </a:lvl1pPr>
            <a:lvl2pPr marL="0" indent="0" algn="ctr">
              <a:spcBef>
                <a:spcPts val="0"/>
              </a:spcBef>
              <a:buNone/>
              <a:defRPr sz="2400" i="1">
                <a:solidFill>
                  <a:schemeClr val="bg1"/>
                </a:solidFill>
              </a:defRPr>
            </a:lvl2pPr>
            <a:lvl3pPr marL="0" indent="0" algn="ctr">
              <a:buNone/>
              <a:defRPr sz="1867">
                <a:solidFill>
                  <a:schemeClr val="bg1"/>
                </a:solidFill>
              </a:defRPr>
            </a:lvl3pPr>
            <a:lvl4pPr marL="0" indent="0" algn="ctr">
              <a:buNone/>
              <a:defRPr sz="1867" i="1">
                <a:solidFill>
                  <a:schemeClr val="bg1"/>
                </a:solidFill>
              </a:defRPr>
            </a:lvl4pPr>
            <a:lvl5pPr marL="0" indent="0" algn="ctr">
              <a:buNone/>
              <a:defRPr sz="1867">
                <a:solidFill>
                  <a:schemeClr val="bg1"/>
                </a:solidFill>
              </a:defRPr>
            </a:lvl5pPr>
          </a:lstStyle>
          <a:p>
            <a:pPr lvl="0"/>
            <a:r>
              <a:rPr lang="en-US"/>
              <a:t>&lt;&lt;Add subtitle&gt;&gt;</a:t>
            </a:r>
          </a:p>
        </p:txBody>
      </p:sp>
      <p:pic>
        <p:nvPicPr>
          <p:cNvPr id="2" name="Picture 1">
            <a:extLst>
              <a:ext uri="{FF2B5EF4-FFF2-40B4-BE49-F238E27FC236}">
                <a16:creationId xmlns:a16="http://schemas.microsoft.com/office/drawing/2014/main" id="{06B3A0E8-500F-FC99-F8E9-6DEA3C7ABA2A}"/>
              </a:ext>
            </a:extLst>
          </p:cNvPr>
          <p:cNvPicPr>
            <a:picLocks noChangeAspect="1"/>
          </p:cNvPicPr>
          <p:nvPr userDrawn="1"/>
        </p:nvPicPr>
        <p:blipFill rotWithShape="1">
          <a:blip r:embed="rId2" cstate="screen">
            <a:biLevel thresh="25000"/>
            <a:extLst>
              <a:ext uri="{28A0092B-C50C-407E-A947-70E740481C1C}">
                <a14:useLocalDpi xmlns:a14="http://schemas.microsoft.com/office/drawing/2010/main"/>
              </a:ext>
            </a:extLst>
          </a:blip>
          <a:srcRect t="-4376" b="-4376"/>
          <a:stretch/>
        </p:blipFill>
        <p:spPr>
          <a:xfrm>
            <a:off x="4351189" y="726151"/>
            <a:ext cx="3489625" cy="1773165"/>
          </a:xfrm>
          <a:prstGeom prst="rect">
            <a:avLst/>
          </a:prstGeom>
        </p:spPr>
      </p:pic>
      <p:pic>
        <p:nvPicPr>
          <p:cNvPr id="3" name="Picture 2">
            <a:extLst>
              <a:ext uri="{FF2B5EF4-FFF2-40B4-BE49-F238E27FC236}">
                <a16:creationId xmlns:a16="http://schemas.microsoft.com/office/drawing/2014/main" id="{8B64725E-6642-FA8C-9239-14CFF0132C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208" r="-3192"/>
          <a:stretch/>
        </p:blipFill>
        <p:spPr>
          <a:xfrm>
            <a:off x="5513860" y="6131849"/>
            <a:ext cx="1175264" cy="336555"/>
          </a:xfrm>
          <a:prstGeom prst="rect">
            <a:avLst/>
          </a:prstGeom>
        </p:spPr>
      </p:pic>
    </p:spTree>
    <p:extLst>
      <p:ext uri="{BB962C8B-B14F-4D97-AF65-F5344CB8AC3E}">
        <p14:creationId xmlns:p14="http://schemas.microsoft.com/office/powerpoint/2010/main" val="1731228735"/>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os="2731">
          <p15:clr>
            <a:srgbClr val="FBAE40"/>
          </p15:clr>
        </p15:guide>
        <p15:guide id="4" pos="5443">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onze left &amp; facts">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3B7E46-E489-055C-90C3-F93B8DC9E5D5}"/>
              </a:ext>
            </a:extLst>
          </p:cNvPr>
          <p:cNvSpPr/>
          <p:nvPr userDrawn="1"/>
        </p:nvSpPr>
        <p:spPr>
          <a:xfrm>
            <a:off x="4456853" y="0"/>
            <a:ext cx="773514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435497" y="3007020"/>
            <a:ext cx="3577897" cy="2286432"/>
          </a:xfrm>
        </p:spPr>
        <p:txBody>
          <a:bodyPr anchor="b">
            <a:noAutofit/>
          </a:bodyPr>
          <a:lstStyle>
            <a:lvl1pPr algn="l">
              <a:defRPr sz="4000">
                <a:solidFill>
                  <a:schemeClr val="bg1"/>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5041133"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7422428"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9898227"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5041133"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7422428"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9898227"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5041133"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7422428"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9898227"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39" name="Text Placeholder 22">
            <a:extLst>
              <a:ext uri="{FF2B5EF4-FFF2-40B4-BE49-F238E27FC236}">
                <a16:creationId xmlns:a16="http://schemas.microsoft.com/office/drawing/2014/main" id="{3E475101-0B45-9336-D455-950136346B87}"/>
              </a:ext>
            </a:extLst>
          </p:cNvPr>
          <p:cNvSpPr>
            <a:spLocks noGrp="1"/>
          </p:cNvSpPr>
          <p:nvPr>
            <p:ph type="body" sz="quarter" idx="35" hasCustomPrompt="1"/>
          </p:nvPr>
        </p:nvSpPr>
        <p:spPr>
          <a:xfrm>
            <a:off x="441988" y="5464391"/>
            <a:ext cx="3571405" cy="1034528"/>
          </a:xfrm>
        </p:spPr>
        <p:txBody>
          <a:bodyPr>
            <a:noAutofit/>
          </a:bodyPr>
          <a:lstStyle>
            <a:lvl1pPr indent="0">
              <a:buFontTx/>
              <a:buNone/>
              <a:defRPr sz="1600" b="1" i="0" cap="all" spc="267" baseline="0">
                <a:solidFill>
                  <a:schemeClr val="bg1"/>
                </a:solidFill>
                <a:latin typeface="Helvetica" pitchFamily="2" charset="0"/>
              </a:defRPr>
            </a:lvl1pPr>
          </a:lstStyle>
          <a:p>
            <a:pPr lvl="0"/>
            <a:r>
              <a:rPr lang="en-US"/>
              <a:t>&lt;&lt; Add subtitle &gt;&gt;</a:t>
            </a:r>
          </a:p>
        </p:txBody>
      </p:sp>
      <p:sp>
        <p:nvSpPr>
          <p:cNvPr id="43" name="Text Placeholder 42">
            <a:extLst>
              <a:ext uri="{FF2B5EF4-FFF2-40B4-BE49-F238E27FC236}">
                <a16:creationId xmlns:a16="http://schemas.microsoft.com/office/drawing/2014/main" id="{E2528EAE-186D-3C65-9E35-65B0EE60020A}"/>
              </a:ext>
            </a:extLst>
          </p:cNvPr>
          <p:cNvSpPr>
            <a:spLocks noGrp="1"/>
          </p:cNvSpPr>
          <p:nvPr>
            <p:ph type="body" sz="quarter" idx="36" hasCustomPrompt="1"/>
          </p:nvPr>
        </p:nvSpPr>
        <p:spPr>
          <a:xfrm>
            <a:off x="5041133" y="508000"/>
            <a:ext cx="6680200"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29285758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ue left &amp; facts">
    <p:bg>
      <p:bgPr>
        <a:solidFill>
          <a:schemeClr val="tx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3B7E46-E489-055C-90C3-F93B8DC9E5D5}"/>
              </a:ext>
            </a:extLst>
          </p:cNvPr>
          <p:cNvSpPr/>
          <p:nvPr userDrawn="1"/>
        </p:nvSpPr>
        <p:spPr>
          <a:xfrm>
            <a:off x="4456853" y="0"/>
            <a:ext cx="773514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435497" y="3007020"/>
            <a:ext cx="3577897" cy="2286432"/>
          </a:xfrm>
        </p:spPr>
        <p:txBody>
          <a:bodyPr anchor="b">
            <a:noAutofit/>
          </a:bodyPr>
          <a:lstStyle>
            <a:lvl1pPr algn="l">
              <a:defRPr sz="4000">
                <a:solidFill>
                  <a:schemeClr val="bg1"/>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5041133"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7422428"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9898227"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5041133"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7422428"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9898227"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5041133"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7422428"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9898227"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39" name="Text Placeholder 22">
            <a:extLst>
              <a:ext uri="{FF2B5EF4-FFF2-40B4-BE49-F238E27FC236}">
                <a16:creationId xmlns:a16="http://schemas.microsoft.com/office/drawing/2014/main" id="{3E475101-0B45-9336-D455-950136346B87}"/>
              </a:ext>
            </a:extLst>
          </p:cNvPr>
          <p:cNvSpPr>
            <a:spLocks noGrp="1"/>
          </p:cNvSpPr>
          <p:nvPr>
            <p:ph type="body" sz="quarter" idx="35" hasCustomPrompt="1"/>
          </p:nvPr>
        </p:nvSpPr>
        <p:spPr>
          <a:xfrm>
            <a:off x="441988" y="5464391"/>
            <a:ext cx="3571405" cy="1034528"/>
          </a:xfrm>
        </p:spPr>
        <p:txBody>
          <a:bodyPr>
            <a:noAutofit/>
          </a:bodyPr>
          <a:lstStyle>
            <a:lvl1pPr indent="0">
              <a:buFontTx/>
              <a:buNone/>
              <a:defRPr sz="1600" b="1" i="0" cap="all" spc="267" baseline="0">
                <a:solidFill>
                  <a:schemeClr val="bg1"/>
                </a:solidFill>
                <a:latin typeface="Helvetica" pitchFamily="2" charset="0"/>
              </a:defRPr>
            </a:lvl1pPr>
          </a:lstStyle>
          <a:p>
            <a:pPr lvl="0"/>
            <a:r>
              <a:rPr lang="en-US"/>
              <a:t>&lt;&lt; Add subtitle &gt;&gt;</a:t>
            </a:r>
          </a:p>
        </p:txBody>
      </p:sp>
      <p:sp>
        <p:nvSpPr>
          <p:cNvPr id="43" name="Text Placeholder 42">
            <a:extLst>
              <a:ext uri="{FF2B5EF4-FFF2-40B4-BE49-F238E27FC236}">
                <a16:creationId xmlns:a16="http://schemas.microsoft.com/office/drawing/2014/main" id="{E2528EAE-186D-3C65-9E35-65B0EE60020A}"/>
              </a:ext>
            </a:extLst>
          </p:cNvPr>
          <p:cNvSpPr>
            <a:spLocks noGrp="1"/>
          </p:cNvSpPr>
          <p:nvPr>
            <p:ph type="body" sz="quarter" idx="36" hasCustomPrompt="1"/>
          </p:nvPr>
        </p:nvSpPr>
        <p:spPr>
          <a:xfrm>
            <a:off x="5041133" y="508000"/>
            <a:ext cx="6680200"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36451476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ight blue left &amp; facts">
    <p:bg>
      <p:bgPr>
        <a:solidFill>
          <a:schemeClr val="accent4"/>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3B7E46-E489-055C-90C3-F93B8DC9E5D5}"/>
              </a:ext>
            </a:extLst>
          </p:cNvPr>
          <p:cNvSpPr/>
          <p:nvPr userDrawn="1"/>
        </p:nvSpPr>
        <p:spPr>
          <a:xfrm>
            <a:off x="4456853" y="0"/>
            <a:ext cx="773514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435497" y="3007020"/>
            <a:ext cx="3577897" cy="2286432"/>
          </a:xfrm>
        </p:spPr>
        <p:txBody>
          <a:bodyPr anchor="b">
            <a:noAutofit/>
          </a:bodyPr>
          <a:lstStyle>
            <a:lvl1pPr algn="l">
              <a:defRPr sz="4000">
                <a:solidFill>
                  <a:schemeClr val="bg1"/>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5041133"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7422428"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9898227"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5041133"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7422428"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9898227"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5041133"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7422428"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9898227"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39" name="Text Placeholder 22">
            <a:extLst>
              <a:ext uri="{FF2B5EF4-FFF2-40B4-BE49-F238E27FC236}">
                <a16:creationId xmlns:a16="http://schemas.microsoft.com/office/drawing/2014/main" id="{3E475101-0B45-9336-D455-950136346B87}"/>
              </a:ext>
            </a:extLst>
          </p:cNvPr>
          <p:cNvSpPr>
            <a:spLocks noGrp="1"/>
          </p:cNvSpPr>
          <p:nvPr>
            <p:ph type="body" sz="quarter" idx="35" hasCustomPrompt="1"/>
          </p:nvPr>
        </p:nvSpPr>
        <p:spPr>
          <a:xfrm>
            <a:off x="441988" y="5464391"/>
            <a:ext cx="3571405" cy="1034528"/>
          </a:xfrm>
        </p:spPr>
        <p:txBody>
          <a:bodyPr>
            <a:noAutofit/>
          </a:bodyPr>
          <a:lstStyle>
            <a:lvl1pPr indent="0">
              <a:buFontTx/>
              <a:buNone/>
              <a:defRPr sz="1600" b="1" i="0" cap="all" spc="267" baseline="0">
                <a:solidFill>
                  <a:schemeClr val="bg1"/>
                </a:solidFill>
                <a:latin typeface="Helvetica" pitchFamily="2" charset="0"/>
              </a:defRPr>
            </a:lvl1pPr>
          </a:lstStyle>
          <a:p>
            <a:pPr lvl="0"/>
            <a:r>
              <a:rPr lang="en-US"/>
              <a:t>&lt;&lt; Add subtitle &gt;&gt;</a:t>
            </a:r>
          </a:p>
        </p:txBody>
      </p:sp>
      <p:sp>
        <p:nvSpPr>
          <p:cNvPr id="43" name="Text Placeholder 42">
            <a:extLst>
              <a:ext uri="{FF2B5EF4-FFF2-40B4-BE49-F238E27FC236}">
                <a16:creationId xmlns:a16="http://schemas.microsoft.com/office/drawing/2014/main" id="{E2528EAE-186D-3C65-9E35-65B0EE60020A}"/>
              </a:ext>
            </a:extLst>
          </p:cNvPr>
          <p:cNvSpPr>
            <a:spLocks noGrp="1"/>
          </p:cNvSpPr>
          <p:nvPr>
            <p:ph type="body" sz="quarter" idx="36" hasCustomPrompt="1"/>
          </p:nvPr>
        </p:nvSpPr>
        <p:spPr>
          <a:xfrm>
            <a:off x="5041133" y="508000"/>
            <a:ext cx="6680200"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22361912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mp; 2 images right">
    <p:spTree>
      <p:nvGrpSpPr>
        <p:cNvPr id="1" name=""/>
        <p:cNvGrpSpPr/>
        <p:nvPr/>
      </p:nvGrpSpPr>
      <p:grpSpPr>
        <a:xfrm>
          <a:off x="0" y="0"/>
          <a:ext cx="0" cy="0"/>
          <a:chOff x="0" y="0"/>
          <a:chExt cx="0" cy="0"/>
        </a:xfrm>
      </p:grpSpPr>
      <p:sp>
        <p:nvSpPr>
          <p:cNvPr id="44" name="Picture Placeholder 43">
            <a:extLst>
              <a:ext uri="{FF2B5EF4-FFF2-40B4-BE49-F238E27FC236}">
                <a16:creationId xmlns:a16="http://schemas.microsoft.com/office/drawing/2014/main" id="{CE7482DD-7D20-CE34-D1F0-9E0A84149CEC}"/>
              </a:ext>
            </a:extLst>
          </p:cNvPr>
          <p:cNvSpPr>
            <a:spLocks noGrp="1"/>
          </p:cNvSpPr>
          <p:nvPr>
            <p:ph type="pic" sz="quarter" idx="16"/>
          </p:nvPr>
        </p:nvSpPr>
        <p:spPr>
          <a:xfrm>
            <a:off x="6684587" y="0"/>
            <a:ext cx="5480701" cy="3429000"/>
          </a:xfrm>
          <a:solidFill>
            <a:schemeClr val="bg2"/>
          </a:solidFill>
        </p:spPr>
        <p:txBody>
          <a:bodyPr anchor="ctr"/>
          <a:lstStyle>
            <a:lvl1pPr algn="ctr">
              <a:defRPr/>
            </a:lvl1pPr>
          </a:lstStyle>
          <a:p>
            <a:endParaRPr lang="en-US"/>
          </a:p>
        </p:txBody>
      </p:sp>
      <p:sp>
        <p:nvSpPr>
          <p:cNvPr id="17" name="Picture Placeholder 43">
            <a:extLst>
              <a:ext uri="{FF2B5EF4-FFF2-40B4-BE49-F238E27FC236}">
                <a16:creationId xmlns:a16="http://schemas.microsoft.com/office/drawing/2014/main" id="{0AF4F2F0-FCCA-B007-5AF0-C4138644E9F8}"/>
              </a:ext>
            </a:extLst>
          </p:cNvPr>
          <p:cNvSpPr>
            <a:spLocks noGrp="1"/>
          </p:cNvSpPr>
          <p:nvPr>
            <p:ph type="pic" sz="quarter" idx="34"/>
          </p:nvPr>
        </p:nvSpPr>
        <p:spPr>
          <a:xfrm>
            <a:off x="6684587" y="3429000"/>
            <a:ext cx="5480701" cy="3429000"/>
          </a:xfrm>
          <a:solidFill>
            <a:schemeClr val="accent1"/>
          </a:solidFill>
        </p:spPr>
        <p:txBody>
          <a:bodyPr anchor="ctr"/>
          <a:lstStyle>
            <a:lvl1pPr algn="ctr">
              <a:defRPr/>
            </a:lvl1pPr>
          </a:lstStyle>
          <a:p>
            <a:endParaRPr lang="en-US"/>
          </a:p>
        </p:txBody>
      </p:sp>
      <p:sp>
        <p:nvSpPr>
          <p:cNvPr id="7" name="Title 1"/>
          <p:cNvSpPr>
            <a:spLocks noGrp="1"/>
          </p:cNvSpPr>
          <p:nvPr>
            <p:ph type="ctrTitle" hasCustomPrompt="1"/>
          </p:nvPr>
        </p:nvSpPr>
        <p:spPr>
          <a:xfrm>
            <a:off x="646079" y="284829"/>
            <a:ext cx="5449923" cy="687577"/>
          </a:xfrm>
        </p:spPr>
        <p:txBody>
          <a:bodyPr>
            <a:noAutofit/>
          </a:bodyPr>
          <a:lstStyle>
            <a:lvl1pPr algn="l">
              <a:defRPr sz="4000">
                <a:solidFill>
                  <a:schemeClr val="tx2"/>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642070" y="3044999"/>
            <a:ext cx="5449921" cy="3308908"/>
          </a:xfrm>
        </p:spPr>
        <p:txBody>
          <a:bodyPr/>
          <a:lstStyle>
            <a:lvl1pPr>
              <a:spcBef>
                <a:spcPts val="800"/>
              </a:spcBef>
              <a:defRPr sz="1400">
                <a:solidFill>
                  <a:schemeClr val="tx2"/>
                </a:solidFill>
                <a:latin typeface="Helvetica" pitchFamily="2" charset="0"/>
              </a:defRPr>
            </a:lvl1pPr>
          </a:lstStyle>
          <a:p>
            <a:pPr lvl="0"/>
            <a:r>
              <a:rPr lang="en-US"/>
              <a:t>&lt;&lt; Add text &gt;&gt;</a:t>
            </a:r>
          </a:p>
          <a:p>
            <a:pPr lvl="0"/>
            <a:r>
              <a:rPr lang="en-US"/>
              <a:t>&lt;&lt; Add text &gt;&gt;</a:t>
            </a:r>
          </a:p>
          <a:p>
            <a:pPr lvl="0"/>
            <a:r>
              <a:rPr lang="en-US"/>
              <a:t>&lt;&lt; Add text &gt;&gt;</a:t>
            </a:r>
          </a:p>
          <a:p>
            <a:pPr lvl="0"/>
            <a:endParaRPr lang="en-US"/>
          </a:p>
        </p:txBody>
      </p:sp>
      <p:sp>
        <p:nvSpPr>
          <p:cNvPr id="2" name="Title 1">
            <a:extLst>
              <a:ext uri="{FF2B5EF4-FFF2-40B4-BE49-F238E27FC236}">
                <a16:creationId xmlns:a16="http://schemas.microsoft.com/office/drawing/2014/main" id="{E2F669DF-3EE6-D3CA-4D9C-4CF404F00F1A}"/>
              </a:ext>
            </a:extLst>
          </p:cNvPr>
          <p:cNvSpPr txBox="1">
            <a:spLocks/>
          </p:cNvSpPr>
          <p:nvPr userDrawn="1"/>
        </p:nvSpPr>
        <p:spPr>
          <a:xfrm>
            <a:off x="13039240" y="284829"/>
            <a:ext cx="5448053" cy="687577"/>
          </a:xfrm>
          <a:prstGeom prst="rect">
            <a:avLst/>
          </a:prstGeom>
        </p:spPr>
        <p:txBody>
          <a:bodyPr vert="horz" lIns="121920" tIns="60960" rIns="121920" bIns="60960" rtlCol="0" anchor="t">
            <a:normAutofit fontScale="62500" lnSpcReduction="20000"/>
          </a:bodyPr>
          <a:lstStyle>
            <a:lvl1pPr algn="l" defTabSz="457200" rtl="0" eaLnBrk="1" latinLnBrk="0" hangingPunct="1">
              <a:spcBef>
                <a:spcPct val="0"/>
              </a:spcBef>
              <a:buNone/>
              <a:defRPr sz="3200" kern="1200" baseline="0">
                <a:solidFill>
                  <a:schemeClr val="accent2"/>
                </a:solidFill>
                <a:latin typeface="Mongolian Baiti" panose="03000500000000000000" pitchFamily="66" charset="0"/>
                <a:ea typeface="+mj-ea"/>
                <a:cs typeface="Mongolian Baiti" panose="03000500000000000000" pitchFamily="66" charset="0"/>
              </a:defRPr>
            </a:lvl1pPr>
          </a:lstStyle>
          <a:p>
            <a:r>
              <a:rPr lang="en-GB" sz="4267"/>
              <a:t>My experience was challenging…</a:t>
            </a:r>
            <a:endParaRPr lang="en-US" sz="4267"/>
          </a:p>
        </p:txBody>
      </p:sp>
      <p:sp>
        <p:nvSpPr>
          <p:cNvPr id="11" name="Text Placeholder 5">
            <a:extLst>
              <a:ext uri="{FF2B5EF4-FFF2-40B4-BE49-F238E27FC236}">
                <a16:creationId xmlns:a16="http://schemas.microsoft.com/office/drawing/2014/main" id="{6EF15FEF-E54C-E8F5-81D1-6DFE1E00AAD4}"/>
              </a:ext>
            </a:extLst>
          </p:cNvPr>
          <p:cNvSpPr txBox="1">
            <a:spLocks/>
          </p:cNvSpPr>
          <p:nvPr userDrawn="1"/>
        </p:nvSpPr>
        <p:spPr>
          <a:xfrm>
            <a:off x="12721411" y="2039502"/>
            <a:ext cx="5479129" cy="553998"/>
          </a:xfrm>
          <a:prstGeom prst="rect">
            <a:avLst/>
          </a:prstGeom>
        </p:spPr>
        <p:txBody>
          <a:bodyPr vert="horz" wrap="square" lIns="121920" tIns="60960" rIns="121920" bIns="60960" rtlCol="0">
            <a:spAutoFit/>
          </a:bodyPr>
          <a:lstStyle>
            <a:lvl1pPr marL="0" indent="0" algn="l" defTabSz="457200" rtl="0" eaLnBrk="1" latinLnBrk="0" hangingPunct="1">
              <a:spcBef>
                <a:spcPts val="1200"/>
              </a:spcBef>
              <a:buClr>
                <a:schemeClr val="accent1"/>
              </a:buClr>
              <a:buSzPct val="60000"/>
              <a:buFont typeface="Arial" panose="020B0604020202020204" pitchFamily="34" charset="0"/>
              <a:buNone/>
              <a:defRPr sz="1600" kern="1200" spc="50" baseline="0">
                <a:solidFill>
                  <a:schemeClr val="tx2"/>
                </a:solidFill>
                <a:latin typeface="Mongolian Baiti" panose="03000500000000000000" pitchFamily="66" charset="0"/>
                <a:ea typeface="+mn-ea"/>
                <a:cs typeface="Mongolian Baiti" panose="03000500000000000000" pitchFamily="66" charset="0"/>
              </a:defRPr>
            </a:lvl1pPr>
            <a:lvl2pPr marL="0" indent="0" algn="l" defTabSz="457200" rtl="0" eaLnBrk="1" latinLnBrk="0" hangingPunct="1">
              <a:spcBef>
                <a:spcPts val="600"/>
              </a:spcBef>
              <a:buClr>
                <a:schemeClr val="accent1"/>
              </a:buClr>
              <a:buSzPct val="70000"/>
              <a:buFont typeface="Arial" panose="020B0604020202020204" pitchFamily="34" charset="0"/>
              <a:buNone/>
              <a:defRPr sz="1300" kern="1200" spc="50" baseline="0">
                <a:solidFill>
                  <a:schemeClr val="tx2"/>
                </a:solidFill>
                <a:latin typeface="Helvetica" pitchFamily="2" charset="0"/>
                <a:ea typeface="+mn-ea"/>
                <a:cs typeface="+mn-cs"/>
              </a:defRPr>
            </a:lvl2pPr>
            <a:lvl3pPr marL="0" indent="0" algn="l" defTabSz="457200" rtl="0" eaLnBrk="1" latinLnBrk="0" hangingPunct="1">
              <a:spcBef>
                <a:spcPts val="600"/>
              </a:spcBef>
              <a:buClr>
                <a:schemeClr val="accent1"/>
              </a:buClr>
              <a:buSzPct val="70000"/>
              <a:buFont typeface="Arial" panose="020B0604020202020204" pitchFamily="34" charset="0"/>
              <a:buNone/>
              <a:defRPr sz="1100" b="1" i="0" kern="1200" spc="50" baseline="0">
                <a:solidFill>
                  <a:schemeClr val="tx2"/>
                </a:solidFill>
                <a:latin typeface="Helvetica" pitchFamily="2" charset="0"/>
                <a:ea typeface="+mn-ea"/>
                <a:cs typeface="+mn-cs"/>
              </a:defRPr>
            </a:lvl3pPr>
            <a:lvl4pPr marL="108000" indent="-108000" algn="l" defTabSz="457200" rtl="0" eaLnBrk="1" latinLnBrk="0" hangingPunct="1">
              <a:spcBef>
                <a:spcPts val="600"/>
              </a:spcBef>
              <a:buClr>
                <a:schemeClr val="accent2"/>
              </a:buClr>
              <a:buSzPct val="70000"/>
              <a:buFont typeface="Arial" panose="020B0604020202020204" pitchFamily="34" charset="0"/>
              <a:buChar char="•"/>
              <a:defRPr sz="1100" kern="1200" spc="50" baseline="0">
                <a:solidFill>
                  <a:schemeClr val="tx2"/>
                </a:solidFill>
                <a:latin typeface="Helvetica" pitchFamily="2" charset="0"/>
                <a:ea typeface="+mn-ea"/>
                <a:cs typeface="+mn-cs"/>
              </a:defRPr>
            </a:lvl4pPr>
            <a:lvl5pPr marL="0" indent="0" algn="l" defTabSz="457200" rtl="0" eaLnBrk="1" latinLnBrk="0" hangingPunct="1">
              <a:spcBef>
                <a:spcPts val="600"/>
              </a:spcBef>
              <a:buClr>
                <a:schemeClr val="accent1"/>
              </a:buClr>
              <a:buSzPct val="70000"/>
              <a:buFont typeface="Arial" panose="020B0604020202020204" pitchFamily="34" charset="0"/>
              <a:buNone/>
              <a:defRPr sz="1200" b="0" i="1" kern="1200" spc="50" baseline="0">
                <a:solidFill>
                  <a:schemeClr val="tx2"/>
                </a:solidFill>
                <a:latin typeface="Helvetica Oblique" pitchFamily="2" charset="0"/>
                <a:ea typeface="+mn-ea"/>
                <a:cs typeface="Mongolian Baiti" panose="03000500000000000000" pitchFamily="66"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r>
              <a:rPr lang="en-US" sz="1400"/>
              <a:t>Few experiences are ever perfect. Try to be neutral </a:t>
            </a:r>
            <a:br>
              <a:rPr lang="en-US" sz="1400"/>
            </a:br>
            <a:r>
              <a:rPr lang="en-US" sz="1400"/>
              <a:t>and objective as you evaluate your performance</a:t>
            </a:r>
          </a:p>
        </p:txBody>
      </p:sp>
      <p:sp>
        <p:nvSpPr>
          <p:cNvPr id="18" name="Text Placeholder 42">
            <a:extLst>
              <a:ext uri="{FF2B5EF4-FFF2-40B4-BE49-F238E27FC236}">
                <a16:creationId xmlns:a16="http://schemas.microsoft.com/office/drawing/2014/main" id="{A660A1E1-43C0-2765-7754-253492F49FBF}"/>
              </a:ext>
            </a:extLst>
          </p:cNvPr>
          <p:cNvSpPr>
            <a:spLocks noGrp="1"/>
          </p:cNvSpPr>
          <p:nvPr>
            <p:ph type="body" sz="quarter" idx="36" hasCustomPrompt="1"/>
          </p:nvPr>
        </p:nvSpPr>
        <p:spPr>
          <a:xfrm>
            <a:off x="646077" y="1448382"/>
            <a:ext cx="5449923"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11126385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p:tgtEl>
                                          <p:spTgt spid="3">
                                            <p:txEl>
                                              <p:pRg st="1" end="1"/>
                                            </p:txEl>
                                          </p:spTgt>
                                        </p:tgtEl>
                                        <p:attrNameLst>
                                          <p:attrName>ppt_x</p:attrName>
                                        </p:attrNameLst>
                                      </p:cBhvr>
                                      <p:tavLst>
                                        <p:tav tm="0">
                                          <p:val>
                                            <p:strVal val="#ppt_x-#ppt_w*1.125000"/>
                                          </p:val>
                                        </p:tav>
                                        <p:tav tm="100000">
                                          <p:val>
                                            <p:strVal val="#ppt_x"/>
                                          </p:val>
                                        </p:tav>
                                      </p:tavLst>
                                    </p:anim>
                                    <p:animEffect transition="in" filter="wipe(right)">
                                      <p:cBhvr>
                                        <p:cTn id="13" dur="500"/>
                                        <p:tgtEl>
                                          <p:spTgt spid="3">
                                            <p:txEl>
                                              <p:pRg st="1" end="1"/>
                                            </p:txEl>
                                          </p:spTgt>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p:tgtEl>
                                          <p:spTgt spid="3">
                                            <p:txEl>
                                              <p:pRg st="2" end="2"/>
                                            </p:txEl>
                                          </p:spTgt>
                                        </p:tgtEl>
                                        <p:attrNameLst>
                                          <p:attrName>ppt_x</p:attrName>
                                        </p:attrNameLst>
                                      </p:cBhvr>
                                      <p:tavLst>
                                        <p:tav tm="0">
                                          <p:val>
                                            <p:strVal val="#ppt_x-#ppt_w*1.125000"/>
                                          </p:val>
                                        </p:tav>
                                        <p:tav tm="100000">
                                          <p:val>
                                            <p:strVal val="#ppt_x"/>
                                          </p:val>
                                        </p:tav>
                                      </p:tavLst>
                                    </p:anim>
                                    <p:animEffect transition="in" filter="wipe(right)">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images left &amp; text">
    <p:spTree>
      <p:nvGrpSpPr>
        <p:cNvPr id="1" name=""/>
        <p:cNvGrpSpPr/>
        <p:nvPr/>
      </p:nvGrpSpPr>
      <p:grpSpPr>
        <a:xfrm>
          <a:off x="0" y="0"/>
          <a:ext cx="0" cy="0"/>
          <a:chOff x="0" y="0"/>
          <a:chExt cx="0" cy="0"/>
        </a:xfrm>
      </p:grpSpPr>
      <p:sp>
        <p:nvSpPr>
          <p:cNvPr id="44" name="Picture Placeholder 43">
            <a:extLst>
              <a:ext uri="{FF2B5EF4-FFF2-40B4-BE49-F238E27FC236}">
                <a16:creationId xmlns:a16="http://schemas.microsoft.com/office/drawing/2014/main" id="{CE7482DD-7D20-CE34-D1F0-9E0A84149CEC}"/>
              </a:ext>
            </a:extLst>
          </p:cNvPr>
          <p:cNvSpPr>
            <a:spLocks noGrp="1"/>
          </p:cNvSpPr>
          <p:nvPr>
            <p:ph type="pic" sz="quarter" idx="16"/>
          </p:nvPr>
        </p:nvSpPr>
        <p:spPr>
          <a:xfrm>
            <a:off x="0" y="0"/>
            <a:ext cx="5480701" cy="3429000"/>
          </a:xfrm>
          <a:solidFill>
            <a:schemeClr val="bg2"/>
          </a:solidFill>
        </p:spPr>
        <p:txBody>
          <a:bodyPr anchor="ctr"/>
          <a:lstStyle>
            <a:lvl1pPr algn="ctr">
              <a:defRPr/>
            </a:lvl1pPr>
          </a:lstStyle>
          <a:p>
            <a:endParaRPr lang="en-US"/>
          </a:p>
        </p:txBody>
      </p:sp>
      <p:sp>
        <p:nvSpPr>
          <p:cNvPr id="17" name="Picture Placeholder 43">
            <a:extLst>
              <a:ext uri="{FF2B5EF4-FFF2-40B4-BE49-F238E27FC236}">
                <a16:creationId xmlns:a16="http://schemas.microsoft.com/office/drawing/2014/main" id="{0AF4F2F0-FCCA-B007-5AF0-C4138644E9F8}"/>
              </a:ext>
            </a:extLst>
          </p:cNvPr>
          <p:cNvSpPr>
            <a:spLocks noGrp="1"/>
          </p:cNvSpPr>
          <p:nvPr>
            <p:ph type="pic" sz="quarter" idx="34"/>
          </p:nvPr>
        </p:nvSpPr>
        <p:spPr>
          <a:xfrm>
            <a:off x="0" y="3429000"/>
            <a:ext cx="5480701" cy="3429000"/>
          </a:xfrm>
          <a:solidFill>
            <a:schemeClr val="accent1"/>
          </a:solidFill>
        </p:spPr>
        <p:txBody>
          <a:bodyPr anchor="ctr"/>
          <a:lstStyle>
            <a:lvl1pPr algn="ctr">
              <a:defRPr/>
            </a:lvl1pPr>
          </a:lstStyle>
          <a:p>
            <a:endParaRPr lang="en-US"/>
          </a:p>
        </p:txBody>
      </p:sp>
      <p:sp>
        <p:nvSpPr>
          <p:cNvPr id="7" name="Title 1"/>
          <p:cNvSpPr>
            <a:spLocks noGrp="1"/>
          </p:cNvSpPr>
          <p:nvPr>
            <p:ph type="ctrTitle" hasCustomPrompt="1"/>
          </p:nvPr>
        </p:nvSpPr>
        <p:spPr>
          <a:xfrm>
            <a:off x="6100009" y="284829"/>
            <a:ext cx="5634792" cy="687577"/>
          </a:xfrm>
        </p:spPr>
        <p:txBody>
          <a:bodyPr>
            <a:noAutofit/>
          </a:bodyPr>
          <a:lstStyle>
            <a:lvl1pPr algn="l">
              <a:defRPr sz="4000">
                <a:solidFill>
                  <a:schemeClr val="accent2"/>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6096001" y="3044999"/>
            <a:ext cx="5634791" cy="3308908"/>
          </a:xfrm>
        </p:spPr>
        <p:txBody>
          <a:bodyPr/>
          <a:lstStyle>
            <a:lvl1pPr>
              <a:spcBef>
                <a:spcPts val="800"/>
              </a:spcBef>
              <a:defRPr sz="1400">
                <a:solidFill>
                  <a:schemeClr val="tx2"/>
                </a:solidFill>
                <a:latin typeface="Helvetica" pitchFamily="2" charset="0"/>
              </a:defRPr>
            </a:lvl1pPr>
          </a:lstStyle>
          <a:p>
            <a:pPr lvl="0"/>
            <a:r>
              <a:rPr lang="en-US"/>
              <a:t>&lt;&lt; Add text &gt;&gt;</a:t>
            </a:r>
          </a:p>
          <a:p>
            <a:pPr lvl="0"/>
            <a:r>
              <a:rPr lang="en-US"/>
              <a:t>&lt;&lt; Add text &gt;&gt;</a:t>
            </a:r>
          </a:p>
          <a:p>
            <a:pPr lvl="0"/>
            <a:r>
              <a:rPr lang="en-US"/>
              <a:t>&lt;&lt; Add text &gt;&gt;</a:t>
            </a:r>
          </a:p>
          <a:p>
            <a:pPr lvl="0"/>
            <a:endParaRPr lang="en-US"/>
          </a:p>
        </p:txBody>
      </p:sp>
      <p:sp>
        <p:nvSpPr>
          <p:cNvPr id="2" name="Title 1">
            <a:extLst>
              <a:ext uri="{FF2B5EF4-FFF2-40B4-BE49-F238E27FC236}">
                <a16:creationId xmlns:a16="http://schemas.microsoft.com/office/drawing/2014/main" id="{E2F669DF-3EE6-D3CA-4D9C-4CF404F00F1A}"/>
              </a:ext>
            </a:extLst>
          </p:cNvPr>
          <p:cNvSpPr txBox="1">
            <a:spLocks/>
          </p:cNvSpPr>
          <p:nvPr userDrawn="1"/>
        </p:nvSpPr>
        <p:spPr>
          <a:xfrm>
            <a:off x="13039240" y="284829"/>
            <a:ext cx="5448053" cy="687577"/>
          </a:xfrm>
          <a:prstGeom prst="rect">
            <a:avLst/>
          </a:prstGeom>
        </p:spPr>
        <p:txBody>
          <a:bodyPr vert="horz" lIns="121920" tIns="60960" rIns="121920" bIns="60960" rtlCol="0" anchor="t">
            <a:normAutofit fontScale="62500" lnSpcReduction="20000"/>
          </a:bodyPr>
          <a:lstStyle>
            <a:lvl1pPr algn="l" defTabSz="457200" rtl="0" eaLnBrk="1" latinLnBrk="0" hangingPunct="1">
              <a:spcBef>
                <a:spcPct val="0"/>
              </a:spcBef>
              <a:buNone/>
              <a:defRPr sz="3200" kern="1200" baseline="0">
                <a:solidFill>
                  <a:schemeClr val="accent2"/>
                </a:solidFill>
                <a:latin typeface="Mongolian Baiti" panose="03000500000000000000" pitchFamily="66" charset="0"/>
                <a:ea typeface="+mj-ea"/>
                <a:cs typeface="Mongolian Baiti" panose="03000500000000000000" pitchFamily="66" charset="0"/>
              </a:defRPr>
            </a:lvl1pPr>
          </a:lstStyle>
          <a:p>
            <a:r>
              <a:rPr lang="en-GB" sz="4267"/>
              <a:t>My experience was challenging…</a:t>
            </a:r>
            <a:endParaRPr lang="en-US" sz="4267"/>
          </a:p>
        </p:txBody>
      </p:sp>
      <p:sp>
        <p:nvSpPr>
          <p:cNvPr id="11" name="Text Placeholder 5">
            <a:extLst>
              <a:ext uri="{FF2B5EF4-FFF2-40B4-BE49-F238E27FC236}">
                <a16:creationId xmlns:a16="http://schemas.microsoft.com/office/drawing/2014/main" id="{6EF15FEF-E54C-E8F5-81D1-6DFE1E00AAD4}"/>
              </a:ext>
            </a:extLst>
          </p:cNvPr>
          <p:cNvSpPr txBox="1">
            <a:spLocks/>
          </p:cNvSpPr>
          <p:nvPr userDrawn="1"/>
        </p:nvSpPr>
        <p:spPr>
          <a:xfrm>
            <a:off x="12721411" y="2039502"/>
            <a:ext cx="5479129" cy="553998"/>
          </a:xfrm>
          <a:prstGeom prst="rect">
            <a:avLst/>
          </a:prstGeom>
        </p:spPr>
        <p:txBody>
          <a:bodyPr vert="horz" wrap="square" lIns="121920" tIns="60960" rIns="121920" bIns="60960" rtlCol="0">
            <a:spAutoFit/>
          </a:bodyPr>
          <a:lstStyle>
            <a:lvl1pPr marL="0" indent="0" algn="l" defTabSz="457200" rtl="0" eaLnBrk="1" latinLnBrk="0" hangingPunct="1">
              <a:spcBef>
                <a:spcPts val="1200"/>
              </a:spcBef>
              <a:buClr>
                <a:schemeClr val="accent1"/>
              </a:buClr>
              <a:buSzPct val="60000"/>
              <a:buFont typeface="Arial" panose="020B0604020202020204" pitchFamily="34" charset="0"/>
              <a:buNone/>
              <a:defRPr sz="1600" kern="1200" spc="50" baseline="0">
                <a:solidFill>
                  <a:schemeClr val="tx2"/>
                </a:solidFill>
                <a:latin typeface="Mongolian Baiti" panose="03000500000000000000" pitchFamily="66" charset="0"/>
                <a:ea typeface="+mn-ea"/>
                <a:cs typeface="Mongolian Baiti" panose="03000500000000000000" pitchFamily="66" charset="0"/>
              </a:defRPr>
            </a:lvl1pPr>
            <a:lvl2pPr marL="0" indent="0" algn="l" defTabSz="457200" rtl="0" eaLnBrk="1" latinLnBrk="0" hangingPunct="1">
              <a:spcBef>
                <a:spcPts val="600"/>
              </a:spcBef>
              <a:buClr>
                <a:schemeClr val="accent1"/>
              </a:buClr>
              <a:buSzPct val="70000"/>
              <a:buFont typeface="Arial" panose="020B0604020202020204" pitchFamily="34" charset="0"/>
              <a:buNone/>
              <a:defRPr sz="1300" kern="1200" spc="50" baseline="0">
                <a:solidFill>
                  <a:schemeClr val="tx2"/>
                </a:solidFill>
                <a:latin typeface="Helvetica" pitchFamily="2" charset="0"/>
                <a:ea typeface="+mn-ea"/>
                <a:cs typeface="+mn-cs"/>
              </a:defRPr>
            </a:lvl2pPr>
            <a:lvl3pPr marL="0" indent="0" algn="l" defTabSz="457200" rtl="0" eaLnBrk="1" latinLnBrk="0" hangingPunct="1">
              <a:spcBef>
                <a:spcPts val="600"/>
              </a:spcBef>
              <a:buClr>
                <a:schemeClr val="accent1"/>
              </a:buClr>
              <a:buSzPct val="70000"/>
              <a:buFont typeface="Arial" panose="020B0604020202020204" pitchFamily="34" charset="0"/>
              <a:buNone/>
              <a:defRPr sz="1100" b="1" i="0" kern="1200" spc="50" baseline="0">
                <a:solidFill>
                  <a:schemeClr val="tx2"/>
                </a:solidFill>
                <a:latin typeface="Helvetica" pitchFamily="2" charset="0"/>
                <a:ea typeface="+mn-ea"/>
                <a:cs typeface="+mn-cs"/>
              </a:defRPr>
            </a:lvl3pPr>
            <a:lvl4pPr marL="108000" indent="-108000" algn="l" defTabSz="457200" rtl="0" eaLnBrk="1" latinLnBrk="0" hangingPunct="1">
              <a:spcBef>
                <a:spcPts val="600"/>
              </a:spcBef>
              <a:buClr>
                <a:schemeClr val="accent2"/>
              </a:buClr>
              <a:buSzPct val="70000"/>
              <a:buFont typeface="Arial" panose="020B0604020202020204" pitchFamily="34" charset="0"/>
              <a:buChar char="•"/>
              <a:defRPr sz="1100" kern="1200" spc="50" baseline="0">
                <a:solidFill>
                  <a:schemeClr val="tx2"/>
                </a:solidFill>
                <a:latin typeface="Helvetica" pitchFamily="2" charset="0"/>
                <a:ea typeface="+mn-ea"/>
                <a:cs typeface="+mn-cs"/>
              </a:defRPr>
            </a:lvl4pPr>
            <a:lvl5pPr marL="0" indent="0" algn="l" defTabSz="457200" rtl="0" eaLnBrk="1" latinLnBrk="0" hangingPunct="1">
              <a:spcBef>
                <a:spcPts val="600"/>
              </a:spcBef>
              <a:buClr>
                <a:schemeClr val="accent1"/>
              </a:buClr>
              <a:buSzPct val="70000"/>
              <a:buFont typeface="Arial" panose="020B0604020202020204" pitchFamily="34" charset="0"/>
              <a:buNone/>
              <a:defRPr sz="1200" b="0" i="1" kern="1200" spc="50" baseline="0">
                <a:solidFill>
                  <a:schemeClr val="tx2"/>
                </a:solidFill>
                <a:latin typeface="Helvetica Oblique" pitchFamily="2" charset="0"/>
                <a:ea typeface="+mn-ea"/>
                <a:cs typeface="Mongolian Baiti" panose="03000500000000000000" pitchFamily="66"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r>
              <a:rPr lang="en-US" sz="1400"/>
              <a:t>Few experiences are ever perfect. Try to be neutral </a:t>
            </a:r>
            <a:br>
              <a:rPr lang="en-US" sz="1400"/>
            </a:br>
            <a:r>
              <a:rPr lang="en-US" sz="1400"/>
              <a:t>and objective as you evaluate your performance</a:t>
            </a:r>
          </a:p>
        </p:txBody>
      </p:sp>
      <p:sp>
        <p:nvSpPr>
          <p:cNvPr id="18" name="Text Placeholder 42">
            <a:extLst>
              <a:ext uri="{FF2B5EF4-FFF2-40B4-BE49-F238E27FC236}">
                <a16:creationId xmlns:a16="http://schemas.microsoft.com/office/drawing/2014/main" id="{A660A1E1-43C0-2765-7754-253492F49FBF}"/>
              </a:ext>
            </a:extLst>
          </p:cNvPr>
          <p:cNvSpPr>
            <a:spLocks noGrp="1"/>
          </p:cNvSpPr>
          <p:nvPr>
            <p:ph type="body" sz="quarter" idx="36" hasCustomPrompt="1"/>
          </p:nvPr>
        </p:nvSpPr>
        <p:spPr>
          <a:xfrm>
            <a:off x="6100008" y="1448382"/>
            <a:ext cx="5634792"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13378028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p:tgtEl>
                                          <p:spTgt spid="3">
                                            <p:txEl>
                                              <p:pRg st="1" end="1"/>
                                            </p:txEl>
                                          </p:spTgt>
                                        </p:tgtEl>
                                        <p:attrNameLst>
                                          <p:attrName>ppt_x</p:attrName>
                                        </p:attrNameLst>
                                      </p:cBhvr>
                                      <p:tavLst>
                                        <p:tav tm="0">
                                          <p:val>
                                            <p:strVal val="#ppt_x-#ppt_w*1.125000"/>
                                          </p:val>
                                        </p:tav>
                                        <p:tav tm="100000">
                                          <p:val>
                                            <p:strVal val="#ppt_x"/>
                                          </p:val>
                                        </p:tav>
                                      </p:tavLst>
                                    </p:anim>
                                    <p:animEffect transition="in" filter="wipe(right)">
                                      <p:cBhvr>
                                        <p:cTn id="13" dur="500"/>
                                        <p:tgtEl>
                                          <p:spTgt spid="3">
                                            <p:txEl>
                                              <p:pRg st="1" end="1"/>
                                            </p:txEl>
                                          </p:spTgt>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p:tgtEl>
                                          <p:spTgt spid="3">
                                            <p:txEl>
                                              <p:pRg st="2" end="2"/>
                                            </p:txEl>
                                          </p:spTgt>
                                        </p:tgtEl>
                                        <p:attrNameLst>
                                          <p:attrName>ppt_x</p:attrName>
                                        </p:attrNameLst>
                                      </p:cBhvr>
                                      <p:tavLst>
                                        <p:tav tm="0">
                                          <p:val>
                                            <p:strVal val="#ppt_x-#ppt_w*1.125000"/>
                                          </p:val>
                                        </p:tav>
                                        <p:tav tm="100000">
                                          <p:val>
                                            <p:strVal val="#ppt_x"/>
                                          </p:val>
                                        </p:tav>
                                      </p:tavLst>
                                    </p:anim>
                                    <p:animEffect transition="in" filter="wipe(right)">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hapter heading - 1 line title with sub-heading">
    <p:bg>
      <p:bgPr>
        <a:solidFill>
          <a:schemeClr val="accent2"/>
        </a:solid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F07F715-7905-2FB8-6F6C-6D6B414C2128}"/>
              </a:ext>
            </a:extLst>
          </p:cNvPr>
          <p:cNvSpPr>
            <a:spLocks noGrp="1"/>
          </p:cNvSpPr>
          <p:nvPr>
            <p:ph type="body" sz="quarter" idx="11" hasCustomPrompt="1"/>
          </p:nvPr>
        </p:nvSpPr>
        <p:spPr>
          <a:xfrm>
            <a:off x="728117" y="1807886"/>
            <a:ext cx="10735769" cy="3242231"/>
          </a:xfrm>
        </p:spPr>
        <p:txBody>
          <a:bodyPr anchor="ctr"/>
          <a:lstStyle>
            <a:lvl1pPr marL="0" indent="0" algn="ctr">
              <a:buNone/>
              <a:defRPr sz="4800">
                <a:solidFill>
                  <a:schemeClr val="bg1"/>
                </a:solidFill>
                <a:latin typeface="Mongolian Baiti" panose="03000500000000000000" pitchFamily="66" charset="0"/>
                <a:cs typeface="Mongolian Baiti" panose="03000500000000000000" pitchFamily="66" charset="0"/>
              </a:defRPr>
            </a:lvl1pPr>
            <a:lvl2pPr marL="0" indent="0" algn="ctr">
              <a:spcBef>
                <a:spcPts val="1600"/>
              </a:spcBef>
              <a:buNone/>
              <a:defRPr sz="1600" b="1" i="0" cap="all" spc="267" baseline="0">
                <a:solidFill>
                  <a:schemeClr val="bg1"/>
                </a:solidFill>
                <a:latin typeface="Helvetica" pitchFamily="2" charset="0"/>
              </a:defRPr>
            </a:lvl2pPr>
          </a:lstStyle>
          <a:p>
            <a:pPr lvl="0"/>
            <a:r>
              <a:rPr lang="en-US"/>
              <a:t>&lt;&lt;Add title&gt;&gt;</a:t>
            </a:r>
          </a:p>
          <a:p>
            <a:pPr lvl="1"/>
            <a:r>
              <a:rPr lang="en-US"/>
              <a:t>Second level</a:t>
            </a:r>
          </a:p>
        </p:txBody>
      </p:sp>
      <p:pic>
        <p:nvPicPr>
          <p:cNvPr id="2" name="Picture 1">
            <a:extLst>
              <a:ext uri="{FF2B5EF4-FFF2-40B4-BE49-F238E27FC236}">
                <a16:creationId xmlns:a16="http://schemas.microsoft.com/office/drawing/2014/main" id="{D23B9959-C640-0B9E-F2E5-B1191C56F5B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595" b="-3836"/>
          <a:stretch/>
        </p:blipFill>
        <p:spPr>
          <a:xfrm>
            <a:off x="4592664" y="5919894"/>
            <a:ext cx="3006672" cy="503049"/>
          </a:xfrm>
          <a:prstGeom prst="rect">
            <a:avLst/>
          </a:prstGeom>
        </p:spPr>
      </p:pic>
    </p:spTree>
    <p:extLst>
      <p:ext uri="{BB962C8B-B14F-4D97-AF65-F5344CB8AC3E}">
        <p14:creationId xmlns:p14="http://schemas.microsoft.com/office/powerpoint/2010/main" val="15104526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os="2731">
          <p15:clr>
            <a:srgbClr val="FBAE40"/>
          </p15:clr>
        </p15:guide>
        <p15:guide id="4" pos="5443">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blank_Header_subtitle and bodycopy">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609600" y="284829"/>
            <a:ext cx="9753600" cy="687577"/>
          </a:xfrm>
        </p:spPr>
        <p:txBody>
          <a:bodyPr>
            <a:noAutofit/>
          </a:bodyPr>
          <a:lstStyle>
            <a:lvl1pPr algn="l">
              <a:defRPr sz="4267">
                <a:solidFill>
                  <a:schemeClr val="tx2"/>
                </a:solidFill>
                <a:latin typeface="Mongolian Baiti" panose="03000500000000000000" pitchFamily="66" charset="0"/>
                <a:cs typeface="Mongolian Baiti" panose="03000500000000000000" pitchFamily="66" charset="0"/>
              </a:defRPr>
            </a:lvl1pPr>
          </a:lstStyle>
          <a:p>
            <a:r>
              <a:rPr lang="en-GB"/>
              <a:t>Click to edit master title</a:t>
            </a:r>
            <a:endParaRPr lang="en-US"/>
          </a:p>
        </p:txBody>
      </p:sp>
      <p:sp>
        <p:nvSpPr>
          <p:cNvPr id="23" name="Text Placeholder 22"/>
          <p:cNvSpPr>
            <a:spLocks noGrp="1"/>
          </p:cNvSpPr>
          <p:nvPr>
            <p:ph type="body" sz="quarter" idx="13" hasCustomPrompt="1"/>
          </p:nvPr>
        </p:nvSpPr>
        <p:spPr>
          <a:xfrm>
            <a:off x="609600" y="1069942"/>
            <a:ext cx="9753600" cy="480732"/>
          </a:xfrm>
        </p:spPr>
        <p:txBody>
          <a:bodyPr>
            <a:noAutofit/>
          </a:bodyPr>
          <a:lstStyle>
            <a:lvl1pPr indent="0">
              <a:buFontTx/>
              <a:buNone/>
              <a:defRPr sz="1600" b="1" i="0" cap="all" spc="267" baseline="0">
                <a:solidFill>
                  <a:schemeClr val="tx2"/>
                </a:solidFill>
                <a:latin typeface="Helvetica" pitchFamily="2" charset="0"/>
              </a:defRPr>
            </a:lvl1pPr>
          </a:lstStyle>
          <a:p>
            <a:pPr lvl="0"/>
            <a:r>
              <a:rPr lang="en-US"/>
              <a:t>Click to edit subtitle</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p:nvPr>
        </p:nvSpPr>
        <p:spPr>
          <a:xfrm>
            <a:off x="604800" y="1770835"/>
            <a:ext cx="10721568" cy="4325165"/>
          </a:xfrm>
        </p:spPr>
        <p:txBody>
          <a:bodyPr/>
          <a:lstStyle>
            <a:lvl1pPr marL="0" indent="0">
              <a:spcBef>
                <a:spcPts val="1600"/>
              </a:spcBef>
              <a:buNone/>
              <a:defRPr sz="2133" spc="67" baseline="0">
                <a:solidFill>
                  <a:schemeClr val="tx2"/>
                </a:solidFill>
                <a:latin typeface="Mongolian Baiti" panose="03000500000000000000" pitchFamily="66" charset="0"/>
                <a:cs typeface="Mongolian Baiti" panose="03000500000000000000" pitchFamily="66" charset="0"/>
              </a:defRPr>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12656336"/>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3286038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b="0" i="0">
                <a:solidFill>
                  <a:schemeClr val="tx1">
                    <a:tint val="75000"/>
                  </a:schemeClr>
                </a:solidFill>
                <a:latin typeface="Helvetica" pitchFamily="2" charset="0"/>
              </a:defRPr>
            </a:lvl1pPr>
          </a:lstStyle>
          <a:p>
            <a:pPr>
              <a:buClr>
                <a:srgbClr val="000000"/>
              </a:buClr>
              <a:buFont typeface="Arial"/>
              <a:buNone/>
              <a:defRPr/>
            </a:pPr>
            <a:endParaRPr lang="en-GB" sz="1400" kern="0">
              <a:solidFill>
                <a:srgbClr val="4D4D4D">
                  <a:tint val="75000"/>
                </a:srgbClr>
              </a:solidFill>
              <a:cs typeface="Arial"/>
              <a:sym typeface="Arial"/>
            </a:endParaRPr>
          </a:p>
        </p:txBody>
      </p:sp>
      <p:sp>
        <p:nvSpPr>
          <p:cNvPr id="3" name="Holder 3"/>
          <p:cNvSpPr>
            <a:spLocks noGrp="1"/>
          </p:cNvSpPr>
          <p:nvPr>
            <p:ph type="dt" sz="half" idx="6"/>
          </p:nvPr>
        </p:nvSpPr>
        <p:spPr/>
        <p:txBody>
          <a:bodyPr lIns="0" tIns="0" rIns="0" bIns="0"/>
          <a:lstStyle>
            <a:lvl1pPr algn="l">
              <a:defRPr b="0" i="0">
                <a:solidFill>
                  <a:schemeClr val="tx1">
                    <a:tint val="75000"/>
                  </a:schemeClr>
                </a:solidFill>
                <a:latin typeface="Helvetica" pitchFamily="2" charset="0"/>
              </a:defRPr>
            </a:lvl1pPr>
          </a:lstStyle>
          <a:p>
            <a:pPr>
              <a:buClr>
                <a:srgbClr val="000000"/>
              </a:buClr>
              <a:buFont typeface="Arial"/>
              <a:buNone/>
              <a:defRPr/>
            </a:pPr>
            <a:fld id="{1D8BD707-D9CF-40AE-B4C6-C98DA3205C09}" type="datetimeFigureOut">
              <a:rPr lang="en-US" sz="1400" kern="0" smtClean="0">
                <a:solidFill>
                  <a:srgbClr val="4D4D4D">
                    <a:tint val="75000"/>
                  </a:srgbClr>
                </a:solidFill>
                <a:cs typeface="Arial"/>
                <a:sym typeface="Arial"/>
              </a:rPr>
              <a:pPr>
                <a:buClr>
                  <a:srgbClr val="000000"/>
                </a:buClr>
                <a:buFont typeface="Arial"/>
                <a:buNone/>
                <a:defRPr/>
              </a:pPr>
              <a:t>9/11/2025</a:t>
            </a:fld>
            <a:endParaRPr lang="en-US" sz="1400" kern="0">
              <a:solidFill>
                <a:srgbClr val="4D4D4D">
                  <a:tint val="75000"/>
                </a:srgbClr>
              </a:solidFill>
              <a:cs typeface="Arial"/>
              <a:sym typeface="Arial"/>
            </a:endParaRPr>
          </a:p>
        </p:txBody>
      </p:sp>
      <p:sp>
        <p:nvSpPr>
          <p:cNvPr id="4" name="Holder 4"/>
          <p:cNvSpPr>
            <a:spLocks noGrp="1"/>
          </p:cNvSpPr>
          <p:nvPr>
            <p:ph type="sldNum" sz="quarter" idx="7"/>
          </p:nvPr>
        </p:nvSpPr>
        <p:spPr/>
        <p:txBody>
          <a:bodyPr lIns="0" tIns="0" rIns="0" bIns="0"/>
          <a:lstStyle>
            <a:lvl1pPr algn="r">
              <a:defRPr b="0" i="0">
                <a:solidFill>
                  <a:schemeClr val="tx1">
                    <a:tint val="75000"/>
                  </a:schemeClr>
                </a:solidFill>
                <a:latin typeface="Helvetica" pitchFamily="2" charset="0"/>
              </a:defRPr>
            </a:lvl1pPr>
          </a:lstStyle>
          <a:p>
            <a:pPr>
              <a:buClr>
                <a:srgbClr val="000000"/>
              </a:buClr>
              <a:buFont typeface="Arial"/>
              <a:buNone/>
              <a:defRPr/>
            </a:pPr>
            <a:fld id="{B6F15528-21DE-4FAA-801E-634DDDAF4B2B}" type="slidenum">
              <a:rPr lang="en-GB" sz="1400" kern="0" smtClean="0">
                <a:solidFill>
                  <a:srgbClr val="4D4D4D">
                    <a:tint val="75000"/>
                  </a:srgbClr>
                </a:solidFill>
                <a:cs typeface="Arial"/>
                <a:sym typeface="Arial"/>
              </a:rPr>
              <a:pPr>
                <a:buClr>
                  <a:srgbClr val="000000"/>
                </a:buClr>
                <a:buFont typeface="Arial"/>
                <a:buNone/>
                <a:defRPr/>
              </a:pPr>
              <a:t>‹#›</a:t>
            </a:fld>
            <a:endParaRPr lang="en-GB" sz="1400" kern="0">
              <a:solidFill>
                <a:srgbClr val="4D4D4D">
                  <a:tint val="75000"/>
                </a:srgbClr>
              </a:solidFill>
              <a:cs typeface="Arial"/>
              <a:sym typeface="Arial"/>
            </a:endParaRPr>
          </a:p>
        </p:txBody>
      </p:sp>
    </p:spTree>
    <p:extLst>
      <p:ext uri="{BB962C8B-B14F-4D97-AF65-F5344CB8AC3E}">
        <p14:creationId xmlns:p14="http://schemas.microsoft.com/office/powerpoint/2010/main" val="20828438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
        <p:cNvGrpSpPr/>
        <p:nvPr/>
      </p:nvGrpSpPr>
      <p:grpSpPr>
        <a:xfrm>
          <a:off x="0" y="0"/>
          <a:ext cx="0" cy="0"/>
          <a:chOff x="0" y="0"/>
          <a:chExt cx="0" cy="0"/>
        </a:xfrm>
      </p:grpSpPr>
      <p:sp>
        <p:nvSpPr>
          <p:cNvPr id="20" name="Google Shape;20;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0" i="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GB"/>
          </a:p>
        </p:txBody>
      </p:sp>
      <p:sp>
        <p:nvSpPr>
          <p:cNvPr id="21" name="Google Shape;21;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0" i="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GB"/>
          </a:p>
        </p:txBody>
      </p:sp>
      <p:sp>
        <p:nvSpPr>
          <p:cNvPr id="22" name="Google Shape;22;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b="0" i="0"/>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3346009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title">
    <p:bg>
      <p:bgPr>
        <a:solidFill>
          <a:schemeClr val="accent2"/>
        </a:solid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F07F715-7905-2FB8-6F6C-6D6B414C2128}"/>
              </a:ext>
            </a:extLst>
          </p:cNvPr>
          <p:cNvSpPr>
            <a:spLocks noGrp="1"/>
          </p:cNvSpPr>
          <p:nvPr>
            <p:ph type="body" sz="quarter" idx="11" hasCustomPrompt="1"/>
          </p:nvPr>
        </p:nvSpPr>
        <p:spPr>
          <a:xfrm>
            <a:off x="728117" y="1807886"/>
            <a:ext cx="10735769" cy="3242231"/>
          </a:xfrm>
        </p:spPr>
        <p:txBody>
          <a:bodyPr anchor="ctr"/>
          <a:lstStyle>
            <a:lvl1pPr marL="0" indent="0" algn="ctr">
              <a:buNone/>
              <a:defRPr sz="4800">
                <a:solidFill>
                  <a:schemeClr val="bg1"/>
                </a:solidFill>
                <a:latin typeface="Mongolian Baiti" panose="03000500000000000000" pitchFamily="66" charset="0"/>
                <a:cs typeface="Mongolian Baiti" panose="03000500000000000000" pitchFamily="66" charset="0"/>
              </a:defRPr>
            </a:lvl1pPr>
            <a:lvl2pPr marL="0" indent="0" algn="ctr">
              <a:spcBef>
                <a:spcPts val="1600"/>
              </a:spcBef>
              <a:buNone/>
              <a:defRPr sz="1600" b="1" i="0" cap="all" spc="267" baseline="0">
                <a:solidFill>
                  <a:schemeClr val="bg1"/>
                </a:solidFill>
                <a:latin typeface="Helvetica" pitchFamily="2" charset="0"/>
              </a:defRPr>
            </a:lvl2pPr>
          </a:lstStyle>
          <a:p>
            <a:pPr lvl="0"/>
            <a:r>
              <a:rPr lang="en-US"/>
              <a:t>&lt;&lt;Add title&gt;&gt;</a:t>
            </a:r>
          </a:p>
          <a:p>
            <a:pPr lvl="1"/>
            <a:r>
              <a:rPr lang="en-US"/>
              <a:t>Second level</a:t>
            </a:r>
          </a:p>
        </p:txBody>
      </p:sp>
      <p:pic>
        <p:nvPicPr>
          <p:cNvPr id="2" name="Picture 1">
            <a:extLst>
              <a:ext uri="{FF2B5EF4-FFF2-40B4-BE49-F238E27FC236}">
                <a16:creationId xmlns:a16="http://schemas.microsoft.com/office/drawing/2014/main" id="{D23B9959-C640-0B9E-F2E5-B1191C56F5B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595" b="-3836"/>
          <a:stretch/>
        </p:blipFill>
        <p:spPr>
          <a:xfrm>
            <a:off x="4592664" y="5919894"/>
            <a:ext cx="3006672" cy="503049"/>
          </a:xfrm>
          <a:prstGeom prst="rect">
            <a:avLst/>
          </a:prstGeom>
        </p:spPr>
      </p:pic>
    </p:spTree>
    <p:extLst>
      <p:ext uri="{BB962C8B-B14F-4D97-AF65-F5344CB8AC3E}">
        <p14:creationId xmlns:p14="http://schemas.microsoft.com/office/powerpoint/2010/main" val="1647010206"/>
      </p:ext>
    </p:extLst>
  </p:cSld>
  <p:clrMapOvr>
    <a:overrideClrMapping bg1="lt1" tx1="dk1" bg2="lt2" tx2="dk2" accent1="accent1" accent2="accent2" accent3="accent3" accent4="accent4" accent5="accent5" accent6="accent6" hlink="hlink" folHlink="folHlink"/>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os="2731">
          <p15:clr>
            <a:srgbClr val="FBAE40"/>
          </p15:clr>
        </p15:guide>
        <p15:guide id="4" pos="5443">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slide">
    <p:bg>
      <p:bgPr>
        <a:solidFill>
          <a:schemeClr val="accent2"/>
        </a:solidFill>
        <a:effectLst/>
      </p:bgPr>
    </p:bg>
    <p:spTree>
      <p:nvGrpSpPr>
        <p:cNvPr id="1" name=""/>
        <p:cNvGrpSpPr/>
        <p:nvPr/>
      </p:nvGrpSpPr>
      <p:grpSpPr>
        <a:xfrm>
          <a:off x="0" y="0"/>
          <a:ext cx="0" cy="0"/>
          <a:chOff x="0" y="0"/>
          <a:chExt cx="0" cy="0"/>
        </a:xfrm>
      </p:grpSpPr>
      <p:sp>
        <p:nvSpPr>
          <p:cNvPr id="24" name="Text Placeholder 3">
            <a:extLst>
              <a:ext uri="{FF2B5EF4-FFF2-40B4-BE49-F238E27FC236}">
                <a16:creationId xmlns:a16="http://schemas.microsoft.com/office/drawing/2014/main" id="{50C10B25-E302-544C-A44A-F2F38E27060A}"/>
              </a:ext>
            </a:extLst>
          </p:cNvPr>
          <p:cNvSpPr>
            <a:spLocks noGrp="1"/>
          </p:cNvSpPr>
          <p:nvPr>
            <p:ph type="body" sz="quarter" idx="10" hasCustomPrompt="1"/>
          </p:nvPr>
        </p:nvSpPr>
        <p:spPr>
          <a:xfrm>
            <a:off x="1180226" y="3224185"/>
            <a:ext cx="9831551" cy="1525016"/>
          </a:xfrm>
        </p:spPr>
        <p:txBody>
          <a:bodyPr anchor="b">
            <a:noAutofit/>
          </a:bodyPr>
          <a:lstStyle>
            <a:lvl1pPr marL="0" indent="0" algn="ctr">
              <a:spcBef>
                <a:spcPts val="0"/>
              </a:spcBef>
              <a:buNone/>
              <a:defRPr sz="4800">
                <a:solidFill>
                  <a:schemeClr val="bg1"/>
                </a:solidFill>
                <a:latin typeface="Mongolian Baiti" panose="03000500000000000000" pitchFamily="66" charset="0"/>
                <a:cs typeface="Mongolian Baiti" panose="03000500000000000000" pitchFamily="66" charset="0"/>
              </a:defRPr>
            </a:lvl1pPr>
            <a:lvl2pPr marL="0" indent="0">
              <a:buNone/>
              <a:defRPr sz="2400">
                <a:solidFill>
                  <a:schemeClr val="accent1"/>
                </a:solidFill>
              </a:defRPr>
            </a:lvl2pPr>
            <a:lvl3pPr marL="0" indent="0">
              <a:buNone/>
              <a:defRPr i="1">
                <a:solidFill>
                  <a:schemeClr val="accent1"/>
                </a:solidFill>
              </a:defRPr>
            </a:lvl3pPr>
            <a:lvl4pPr marL="0" indent="0">
              <a:buNone/>
              <a:defRPr>
                <a:solidFill>
                  <a:schemeClr val="tx1"/>
                </a:solidFill>
              </a:defRPr>
            </a:lvl4pPr>
            <a:lvl5pPr marL="0" indent="0">
              <a:buNone/>
              <a:defRPr i="1">
                <a:solidFill>
                  <a:schemeClr val="tx1"/>
                </a:solidFill>
              </a:defRPr>
            </a:lvl5pPr>
          </a:lstStyle>
          <a:p>
            <a:pPr lvl="0"/>
            <a:r>
              <a:rPr lang="en-US"/>
              <a:t>&lt;&lt;Add title&gt;&gt;</a:t>
            </a:r>
          </a:p>
        </p:txBody>
      </p:sp>
      <p:sp>
        <p:nvSpPr>
          <p:cNvPr id="25" name="Text Placeholder 8">
            <a:extLst>
              <a:ext uri="{FF2B5EF4-FFF2-40B4-BE49-F238E27FC236}">
                <a16:creationId xmlns:a16="http://schemas.microsoft.com/office/drawing/2014/main" id="{EF6BC2B5-FD29-924B-B500-639CD8C9238F}"/>
              </a:ext>
            </a:extLst>
          </p:cNvPr>
          <p:cNvSpPr>
            <a:spLocks noGrp="1"/>
          </p:cNvSpPr>
          <p:nvPr>
            <p:ph type="body" sz="quarter" idx="11" hasCustomPrompt="1"/>
          </p:nvPr>
        </p:nvSpPr>
        <p:spPr>
          <a:xfrm>
            <a:off x="2831012" y="4849492"/>
            <a:ext cx="6529976" cy="737072"/>
          </a:xfrm>
        </p:spPr>
        <p:txBody>
          <a:bodyPr>
            <a:noAutofit/>
          </a:bodyPr>
          <a:lstStyle>
            <a:lvl1pPr marL="0" indent="0" algn="ctr">
              <a:spcBef>
                <a:spcPts val="0"/>
              </a:spcBef>
              <a:buNone/>
              <a:defRPr sz="1600" b="1" i="0" cap="all" spc="267" baseline="0">
                <a:solidFill>
                  <a:schemeClr val="bg1"/>
                </a:solidFill>
                <a:latin typeface="Helvetica" pitchFamily="2" charset="0"/>
              </a:defRPr>
            </a:lvl1pPr>
            <a:lvl2pPr marL="0" indent="0" algn="ctr">
              <a:spcBef>
                <a:spcPts val="0"/>
              </a:spcBef>
              <a:buNone/>
              <a:defRPr sz="2400" i="1">
                <a:solidFill>
                  <a:schemeClr val="bg1"/>
                </a:solidFill>
              </a:defRPr>
            </a:lvl2pPr>
            <a:lvl3pPr marL="0" indent="0" algn="ctr">
              <a:buNone/>
              <a:defRPr sz="1867">
                <a:solidFill>
                  <a:schemeClr val="bg1"/>
                </a:solidFill>
              </a:defRPr>
            </a:lvl3pPr>
            <a:lvl4pPr marL="0" indent="0" algn="ctr">
              <a:buNone/>
              <a:defRPr sz="1867" i="1">
                <a:solidFill>
                  <a:schemeClr val="bg1"/>
                </a:solidFill>
              </a:defRPr>
            </a:lvl4pPr>
            <a:lvl5pPr marL="0" indent="0" algn="ctr">
              <a:buNone/>
              <a:defRPr sz="1867">
                <a:solidFill>
                  <a:schemeClr val="bg1"/>
                </a:solidFill>
              </a:defRPr>
            </a:lvl5pPr>
          </a:lstStyle>
          <a:p>
            <a:pPr lvl="0"/>
            <a:r>
              <a:rPr lang="en-US"/>
              <a:t>&lt;&lt;Add subtitle&gt;&gt;</a:t>
            </a:r>
          </a:p>
        </p:txBody>
      </p:sp>
      <p:pic>
        <p:nvPicPr>
          <p:cNvPr id="2" name="Picture 1">
            <a:extLst>
              <a:ext uri="{FF2B5EF4-FFF2-40B4-BE49-F238E27FC236}">
                <a16:creationId xmlns:a16="http://schemas.microsoft.com/office/drawing/2014/main" id="{06B3A0E8-500F-FC99-F8E9-6DEA3C7ABA2A}"/>
              </a:ext>
            </a:extLst>
          </p:cNvPr>
          <p:cNvPicPr>
            <a:picLocks noChangeAspect="1"/>
          </p:cNvPicPr>
          <p:nvPr userDrawn="1"/>
        </p:nvPicPr>
        <p:blipFill rotWithShape="1">
          <a:blip r:embed="rId2" cstate="screen">
            <a:biLevel thresh="25000"/>
            <a:extLst>
              <a:ext uri="{28A0092B-C50C-407E-A947-70E740481C1C}">
                <a14:useLocalDpi xmlns:a14="http://schemas.microsoft.com/office/drawing/2010/main"/>
              </a:ext>
            </a:extLst>
          </a:blip>
          <a:srcRect t="-4376" b="-4376"/>
          <a:stretch/>
        </p:blipFill>
        <p:spPr>
          <a:xfrm>
            <a:off x="4351189" y="726151"/>
            <a:ext cx="3489625" cy="1773165"/>
          </a:xfrm>
          <a:prstGeom prst="rect">
            <a:avLst/>
          </a:prstGeom>
        </p:spPr>
      </p:pic>
      <p:pic>
        <p:nvPicPr>
          <p:cNvPr id="3" name="Picture 2">
            <a:extLst>
              <a:ext uri="{FF2B5EF4-FFF2-40B4-BE49-F238E27FC236}">
                <a16:creationId xmlns:a16="http://schemas.microsoft.com/office/drawing/2014/main" id="{8B64725E-6642-FA8C-9239-14CFF0132C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2208" r="-3192"/>
          <a:stretch/>
        </p:blipFill>
        <p:spPr>
          <a:xfrm>
            <a:off x="5513860" y="6131849"/>
            <a:ext cx="1175264" cy="336555"/>
          </a:xfrm>
          <a:prstGeom prst="rect">
            <a:avLst/>
          </a:prstGeom>
        </p:spPr>
      </p:pic>
    </p:spTree>
    <p:extLst>
      <p:ext uri="{BB962C8B-B14F-4D97-AF65-F5344CB8AC3E}">
        <p14:creationId xmlns:p14="http://schemas.microsoft.com/office/powerpoint/2010/main" val="2545487941"/>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os="2731">
          <p15:clr>
            <a:srgbClr val="FBAE40"/>
          </p15:clr>
        </p15:guide>
        <p15:guide id="4" pos="5443">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title">
    <p:bg>
      <p:bgPr>
        <a:solidFill>
          <a:schemeClr val="accent2"/>
        </a:solid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F07F715-7905-2FB8-6F6C-6D6B414C2128}"/>
              </a:ext>
            </a:extLst>
          </p:cNvPr>
          <p:cNvSpPr>
            <a:spLocks noGrp="1"/>
          </p:cNvSpPr>
          <p:nvPr>
            <p:ph type="body" sz="quarter" idx="11" hasCustomPrompt="1"/>
          </p:nvPr>
        </p:nvSpPr>
        <p:spPr>
          <a:xfrm>
            <a:off x="728117" y="1807886"/>
            <a:ext cx="10735769" cy="3242231"/>
          </a:xfrm>
        </p:spPr>
        <p:txBody>
          <a:bodyPr anchor="ctr"/>
          <a:lstStyle>
            <a:lvl1pPr marL="0" indent="0" algn="ctr">
              <a:buNone/>
              <a:defRPr sz="4800">
                <a:solidFill>
                  <a:schemeClr val="bg1"/>
                </a:solidFill>
                <a:latin typeface="Mongolian Baiti" panose="03000500000000000000" pitchFamily="66" charset="0"/>
                <a:cs typeface="Mongolian Baiti" panose="03000500000000000000" pitchFamily="66" charset="0"/>
              </a:defRPr>
            </a:lvl1pPr>
            <a:lvl2pPr marL="0" indent="0" algn="ctr">
              <a:spcBef>
                <a:spcPts val="1600"/>
              </a:spcBef>
              <a:buNone/>
              <a:defRPr sz="1600" b="1" i="0" cap="all" spc="267" baseline="0">
                <a:solidFill>
                  <a:schemeClr val="bg1"/>
                </a:solidFill>
                <a:latin typeface="Helvetica" pitchFamily="2" charset="0"/>
              </a:defRPr>
            </a:lvl2pPr>
          </a:lstStyle>
          <a:p>
            <a:pPr lvl="0"/>
            <a:r>
              <a:rPr lang="en-US"/>
              <a:t>&lt;&lt;Add title&gt;&gt;</a:t>
            </a:r>
          </a:p>
          <a:p>
            <a:pPr lvl="1"/>
            <a:r>
              <a:rPr lang="en-US"/>
              <a:t>Second level</a:t>
            </a:r>
          </a:p>
        </p:txBody>
      </p:sp>
      <p:pic>
        <p:nvPicPr>
          <p:cNvPr id="2" name="Picture 1">
            <a:extLst>
              <a:ext uri="{FF2B5EF4-FFF2-40B4-BE49-F238E27FC236}">
                <a16:creationId xmlns:a16="http://schemas.microsoft.com/office/drawing/2014/main" id="{D23B9959-C640-0B9E-F2E5-B1191C56F5B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595" b="-3836"/>
          <a:stretch/>
        </p:blipFill>
        <p:spPr>
          <a:xfrm>
            <a:off x="4592664" y="5919894"/>
            <a:ext cx="3006672" cy="503049"/>
          </a:xfrm>
          <a:prstGeom prst="rect">
            <a:avLst/>
          </a:prstGeom>
        </p:spPr>
      </p:pic>
    </p:spTree>
    <p:extLst>
      <p:ext uri="{BB962C8B-B14F-4D97-AF65-F5344CB8AC3E}">
        <p14:creationId xmlns:p14="http://schemas.microsoft.com/office/powerpoint/2010/main" val="4086256510"/>
      </p:ext>
    </p:extLst>
  </p:cSld>
  <p:clrMapOvr>
    <a:overrideClrMapping bg1="lt1" tx1="dk1" bg2="lt2" tx2="dk2" accent1="accent1" accent2="accent2" accent3="accent3" accent4="accent4" accent5="accent5" accent6="accent6" hlink="hlink" folHlink="folHlink"/>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os="2731">
          <p15:clr>
            <a:srgbClr val="FBAE40"/>
          </p15:clr>
        </p15:guide>
        <p15:guide id="4" pos="544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er and text">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609600" y="284829"/>
            <a:ext cx="9753600" cy="687577"/>
          </a:xfrm>
        </p:spPr>
        <p:txBody>
          <a:bodyPr>
            <a:noAutofit/>
          </a:bodyPr>
          <a:lstStyle>
            <a:lvl1pPr algn="l">
              <a:defRPr sz="4267">
                <a:solidFill>
                  <a:schemeClr val="tx2"/>
                </a:solidFill>
                <a:latin typeface="Mongolian Baiti" panose="03000500000000000000" pitchFamily="66" charset="0"/>
                <a:cs typeface="Mongolian Baiti" panose="03000500000000000000" pitchFamily="66" charset="0"/>
              </a:defRPr>
            </a:lvl1pPr>
          </a:lstStyle>
          <a:p>
            <a:r>
              <a:rPr lang="en-GB"/>
              <a:t>Click to edit master title</a:t>
            </a:r>
            <a:endParaRPr lang="en-US"/>
          </a:p>
        </p:txBody>
      </p:sp>
      <p:sp>
        <p:nvSpPr>
          <p:cNvPr id="23" name="Text Placeholder 22"/>
          <p:cNvSpPr>
            <a:spLocks noGrp="1"/>
          </p:cNvSpPr>
          <p:nvPr>
            <p:ph type="body" sz="quarter" idx="13" hasCustomPrompt="1"/>
          </p:nvPr>
        </p:nvSpPr>
        <p:spPr>
          <a:xfrm>
            <a:off x="609600" y="1069942"/>
            <a:ext cx="9753600" cy="480732"/>
          </a:xfrm>
        </p:spPr>
        <p:txBody>
          <a:bodyPr>
            <a:noAutofit/>
          </a:bodyPr>
          <a:lstStyle>
            <a:lvl1pPr indent="0">
              <a:buFontTx/>
              <a:buNone/>
              <a:defRPr sz="1600" b="1" i="0" cap="all" spc="267" baseline="0">
                <a:solidFill>
                  <a:schemeClr val="tx2"/>
                </a:solidFill>
                <a:latin typeface="Helvetica" pitchFamily="2" charset="0"/>
              </a:defRPr>
            </a:lvl1pPr>
          </a:lstStyle>
          <a:p>
            <a:pPr lvl="0"/>
            <a:r>
              <a:rPr lang="en-US"/>
              <a:t>Click to edit subtitle</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p:nvPr>
        </p:nvSpPr>
        <p:spPr>
          <a:xfrm>
            <a:off x="604800" y="1770835"/>
            <a:ext cx="10721568" cy="4325165"/>
          </a:xfrm>
        </p:spPr>
        <p:txBody>
          <a:bodyPr/>
          <a:lstStyle>
            <a:lvl1pPr marL="0" indent="0">
              <a:spcBef>
                <a:spcPts val="1600"/>
              </a:spcBef>
              <a:buNone/>
              <a:defRPr sz="2133" spc="67" baseline="0">
                <a:solidFill>
                  <a:schemeClr val="tx2"/>
                </a:solidFill>
                <a:latin typeface="Mongolian Baiti" panose="03000500000000000000" pitchFamily="66" charset="0"/>
                <a:cs typeface="Mongolian Baiti" panose="03000500000000000000" pitchFamily="66" charset="0"/>
              </a:defRPr>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7298772"/>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esent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1AEAFE-CD33-11AF-72DB-19C9A5863A80}"/>
              </a:ext>
            </a:extLst>
          </p:cNvPr>
          <p:cNvPicPr>
            <a:picLocks noChangeAspect="1"/>
          </p:cNvPicPr>
          <p:nvPr userDrawn="1"/>
        </p:nvPicPr>
        <p:blipFill>
          <a:blip r:embed="rId2" cstate="screen">
            <a:alphaModFix amt="10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6550213" y="3211422"/>
            <a:ext cx="5184587" cy="1634341"/>
          </a:xfrm>
        </p:spPr>
        <p:txBody>
          <a:bodyPr anchor="b">
            <a:noAutofit/>
          </a:bodyPr>
          <a:lstStyle>
            <a:lvl1pPr algn="l">
              <a:lnSpc>
                <a:spcPct val="80000"/>
              </a:lnSpc>
              <a:defRPr sz="5333">
                <a:solidFill>
                  <a:schemeClr val="tx2"/>
                </a:solidFill>
                <a:latin typeface="Mongolian Baiti" panose="03000500000000000000" pitchFamily="66" charset="0"/>
                <a:cs typeface="Mongolian Baiti" panose="03000500000000000000" pitchFamily="66" charset="0"/>
              </a:defRPr>
            </a:lvl1pPr>
          </a:lstStyle>
          <a:p>
            <a:r>
              <a:rPr lang="en-GB"/>
              <a:t>Add </a:t>
            </a:r>
            <a:br>
              <a:rPr lang="en-GB"/>
            </a:br>
            <a:r>
              <a:rPr lang="en-GB"/>
              <a:t>name</a:t>
            </a:r>
            <a:endParaRPr lang="en-US"/>
          </a:p>
        </p:txBody>
      </p:sp>
      <p:sp>
        <p:nvSpPr>
          <p:cNvPr id="23" name="Text Placeholder 22"/>
          <p:cNvSpPr>
            <a:spLocks noGrp="1"/>
          </p:cNvSpPr>
          <p:nvPr>
            <p:ph type="body" sz="quarter" idx="13" hasCustomPrompt="1"/>
          </p:nvPr>
        </p:nvSpPr>
        <p:spPr>
          <a:xfrm>
            <a:off x="6550213" y="4883538"/>
            <a:ext cx="5184587" cy="480732"/>
          </a:xfrm>
        </p:spPr>
        <p:txBody>
          <a:bodyPr>
            <a:noAutofit/>
          </a:bodyPr>
          <a:lstStyle>
            <a:lvl1pPr indent="0">
              <a:buFontTx/>
              <a:buNone/>
              <a:defRPr sz="1600" b="1" i="0" cap="all" spc="267" baseline="0">
                <a:solidFill>
                  <a:schemeClr val="tx2"/>
                </a:solidFill>
                <a:latin typeface="Helvetica" pitchFamily="2" charset="0"/>
              </a:defRPr>
            </a:lvl1pPr>
          </a:lstStyle>
          <a:p>
            <a:pPr lvl="0"/>
            <a:r>
              <a:rPr lang="en-US"/>
              <a:t>&lt;&lt; Add job title &gt;&gt;</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hasCustomPrompt="1"/>
          </p:nvPr>
        </p:nvSpPr>
        <p:spPr>
          <a:xfrm>
            <a:off x="6550213" y="5875624"/>
            <a:ext cx="5184587" cy="697627"/>
          </a:xfrm>
        </p:spPr>
        <p:txBody>
          <a:bodyPr>
            <a:normAutofit/>
          </a:bodyPr>
          <a:lstStyle>
            <a:lvl1pPr marL="0" indent="0">
              <a:spcBef>
                <a:spcPts val="0"/>
              </a:spcBef>
              <a:buNone/>
              <a:defRPr lang="en-US" sz="1867" i="1" spc="0" dirty="0"/>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&lt;&lt; Add school </a:t>
            </a:r>
            <a:br>
              <a:rPr lang="en-US"/>
            </a:br>
            <a:r>
              <a:rPr lang="en-US"/>
              <a:t>&amp; campus details &gt;&gt;</a:t>
            </a:r>
          </a:p>
        </p:txBody>
      </p:sp>
      <p:sp>
        <p:nvSpPr>
          <p:cNvPr id="10" name="Picture Placeholder 9">
            <a:extLst>
              <a:ext uri="{FF2B5EF4-FFF2-40B4-BE49-F238E27FC236}">
                <a16:creationId xmlns:a16="http://schemas.microsoft.com/office/drawing/2014/main" id="{83BE1669-CAEE-1A34-51E8-7A2B1D930038}"/>
              </a:ext>
            </a:extLst>
          </p:cNvPr>
          <p:cNvSpPr>
            <a:spLocks noGrp="1"/>
          </p:cNvSpPr>
          <p:nvPr>
            <p:ph type="pic" sz="quarter" idx="17" hasCustomPrompt="1"/>
          </p:nvPr>
        </p:nvSpPr>
        <p:spPr>
          <a:xfrm>
            <a:off x="0" y="0"/>
            <a:ext cx="6096000" cy="6858000"/>
          </a:xfrm>
        </p:spPr>
        <p:txBody>
          <a:bodyPr anchor="ctr"/>
          <a:lstStyle>
            <a:lvl1pPr algn="ctr">
              <a:defRPr/>
            </a:lvl1pPr>
          </a:lstStyle>
          <a:p>
            <a:r>
              <a:rPr lang="en-US"/>
              <a:t>Add image </a:t>
            </a:r>
          </a:p>
        </p:txBody>
      </p:sp>
    </p:spTree>
    <p:extLst>
      <p:ext uri="{BB962C8B-B14F-4D97-AF65-F5344CB8AC3E}">
        <p14:creationId xmlns:p14="http://schemas.microsoft.com/office/powerpoint/2010/main" val="2162029370"/>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Presenter">
    <p:bg>
      <p:bgPr>
        <a:solidFill>
          <a:schemeClr val="tx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1AEAFE-CD33-11AF-72DB-19C9A5863A80}"/>
              </a:ext>
            </a:extLst>
          </p:cNvPr>
          <p:cNvPicPr>
            <a:picLocks noChangeAspect="1"/>
          </p:cNvPicPr>
          <p:nvPr userDrawn="1"/>
        </p:nvPicPr>
        <p:blipFill>
          <a:blip r:embed="rId2" cstate="screen">
            <a:alphaModFix amt="20000"/>
            <a:extLst>
              <a:ext uri="{28A0092B-C50C-407E-A947-70E740481C1C}">
                <a14:useLocalDpi xmlns:a14="http://schemas.microsoft.com/office/drawing/2010/main"/>
              </a:ext>
            </a:extLst>
          </a:blip>
          <a:srcRect/>
          <a:stretch/>
        </p:blipFill>
        <p:spPr>
          <a:xfrm>
            <a:off x="9358509" y="124637"/>
            <a:ext cx="5666983" cy="6608727"/>
          </a:xfrm>
          <a:prstGeom prst="rect">
            <a:avLst/>
          </a:prstGeom>
        </p:spPr>
      </p:pic>
      <p:sp>
        <p:nvSpPr>
          <p:cNvPr id="7" name="Title 1"/>
          <p:cNvSpPr>
            <a:spLocks noGrp="1"/>
          </p:cNvSpPr>
          <p:nvPr>
            <p:ph type="ctrTitle" hasCustomPrompt="1"/>
          </p:nvPr>
        </p:nvSpPr>
        <p:spPr>
          <a:xfrm>
            <a:off x="6550213" y="3211422"/>
            <a:ext cx="5184587" cy="1634341"/>
          </a:xfrm>
        </p:spPr>
        <p:txBody>
          <a:bodyPr anchor="b">
            <a:noAutofit/>
          </a:bodyPr>
          <a:lstStyle>
            <a:lvl1pPr algn="l">
              <a:lnSpc>
                <a:spcPct val="80000"/>
              </a:lnSpc>
              <a:defRPr sz="5333">
                <a:solidFill>
                  <a:schemeClr val="bg1"/>
                </a:solidFill>
                <a:latin typeface="Mongolian Baiti" panose="03000500000000000000" pitchFamily="66" charset="0"/>
                <a:cs typeface="Mongolian Baiti" panose="03000500000000000000" pitchFamily="66" charset="0"/>
              </a:defRPr>
            </a:lvl1pPr>
          </a:lstStyle>
          <a:p>
            <a:r>
              <a:rPr lang="en-GB"/>
              <a:t>Add </a:t>
            </a:r>
            <a:br>
              <a:rPr lang="en-GB"/>
            </a:br>
            <a:r>
              <a:rPr lang="en-GB"/>
              <a:t>name</a:t>
            </a:r>
            <a:endParaRPr lang="en-US"/>
          </a:p>
        </p:txBody>
      </p:sp>
      <p:sp>
        <p:nvSpPr>
          <p:cNvPr id="23" name="Text Placeholder 22"/>
          <p:cNvSpPr>
            <a:spLocks noGrp="1"/>
          </p:cNvSpPr>
          <p:nvPr>
            <p:ph type="body" sz="quarter" idx="13" hasCustomPrompt="1"/>
          </p:nvPr>
        </p:nvSpPr>
        <p:spPr>
          <a:xfrm>
            <a:off x="6550213" y="4883538"/>
            <a:ext cx="5184587" cy="480732"/>
          </a:xfrm>
        </p:spPr>
        <p:txBody>
          <a:bodyPr>
            <a:noAutofit/>
          </a:bodyPr>
          <a:lstStyle>
            <a:lvl1pPr indent="0">
              <a:buFontTx/>
              <a:buNone/>
              <a:defRPr sz="1600" b="1" i="0" cap="all" spc="267" baseline="0">
                <a:solidFill>
                  <a:schemeClr val="bg1"/>
                </a:solidFill>
                <a:latin typeface="Helvetica" pitchFamily="2" charset="0"/>
              </a:defRPr>
            </a:lvl1pPr>
          </a:lstStyle>
          <a:p>
            <a:pPr lvl="0"/>
            <a:r>
              <a:rPr lang="en-US"/>
              <a:t>&lt;&lt; Add job title &gt;&gt;</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hasCustomPrompt="1"/>
          </p:nvPr>
        </p:nvSpPr>
        <p:spPr>
          <a:xfrm>
            <a:off x="6550213" y="5875624"/>
            <a:ext cx="5184587" cy="697627"/>
          </a:xfrm>
        </p:spPr>
        <p:txBody>
          <a:bodyPr>
            <a:normAutofit/>
          </a:bodyPr>
          <a:lstStyle>
            <a:lvl1pPr marL="0" indent="0">
              <a:spcBef>
                <a:spcPts val="0"/>
              </a:spcBef>
              <a:buNone/>
              <a:defRPr lang="en-US" sz="1867" spc="0" dirty="0">
                <a:solidFill>
                  <a:schemeClr val="bg1"/>
                </a:solidFill>
              </a:defRPr>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&lt;&lt; Add school </a:t>
            </a:r>
            <a:br>
              <a:rPr lang="en-US"/>
            </a:br>
            <a:r>
              <a:rPr lang="en-US"/>
              <a:t>&amp; campus details &gt;&gt;</a:t>
            </a:r>
          </a:p>
        </p:txBody>
      </p:sp>
      <p:sp>
        <p:nvSpPr>
          <p:cNvPr id="10" name="Picture Placeholder 9">
            <a:extLst>
              <a:ext uri="{FF2B5EF4-FFF2-40B4-BE49-F238E27FC236}">
                <a16:creationId xmlns:a16="http://schemas.microsoft.com/office/drawing/2014/main" id="{83BE1669-CAEE-1A34-51E8-7A2B1D930038}"/>
              </a:ext>
            </a:extLst>
          </p:cNvPr>
          <p:cNvSpPr>
            <a:spLocks noGrp="1"/>
          </p:cNvSpPr>
          <p:nvPr>
            <p:ph type="pic" sz="quarter" idx="17" hasCustomPrompt="1"/>
          </p:nvPr>
        </p:nvSpPr>
        <p:spPr>
          <a:xfrm>
            <a:off x="0" y="0"/>
            <a:ext cx="6096000" cy="6858000"/>
          </a:xfrm>
        </p:spPr>
        <p:txBody>
          <a:bodyPr anchor="ctr"/>
          <a:lstStyle>
            <a:lvl1pPr algn="ctr">
              <a:defRPr/>
            </a:lvl1pPr>
          </a:lstStyle>
          <a:p>
            <a:r>
              <a:rPr lang="en-US"/>
              <a:t>Add image </a:t>
            </a:r>
          </a:p>
        </p:txBody>
      </p:sp>
    </p:spTree>
    <p:extLst>
      <p:ext uri="{BB962C8B-B14F-4D97-AF65-F5344CB8AC3E}">
        <p14:creationId xmlns:p14="http://schemas.microsoft.com/office/powerpoint/2010/main" val="2507660347"/>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s - 8 sections">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C27FC0E4-2EB9-4F58-2A8B-0DE26B4880C1}"/>
              </a:ext>
            </a:extLst>
          </p:cNvPr>
          <p:cNvSpPr/>
          <p:nvPr/>
        </p:nvSpPr>
        <p:spPr>
          <a:xfrm>
            <a:off x="0" y="0"/>
            <a:ext cx="3023571" cy="32569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4" name="Picture Placeholder 53">
            <a:extLst>
              <a:ext uri="{FF2B5EF4-FFF2-40B4-BE49-F238E27FC236}">
                <a16:creationId xmlns:a16="http://schemas.microsoft.com/office/drawing/2014/main" id="{B8374D0A-457B-0140-9C05-5A761B2957BD}"/>
              </a:ext>
            </a:extLst>
          </p:cNvPr>
          <p:cNvSpPr>
            <a:spLocks noGrp="1"/>
          </p:cNvSpPr>
          <p:nvPr userDrawn="1">
            <p:ph type="pic" sz="quarter" idx="15"/>
          </p:nvPr>
        </p:nvSpPr>
        <p:spPr>
          <a:xfrm>
            <a:off x="311573" y="278577"/>
            <a:ext cx="1920000" cy="1560000"/>
          </a:xfrm>
        </p:spPr>
        <p:txBody>
          <a:bodyPr anchor="ctr"/>
          <a:lstStyle>
            <a:lvl1pPr algn="ctr">
              <a:defRPr/>
            </a:lvl1pPr>
          </a:lstStyle>
          <a:p>
            <a:endParaRPr lang="en-US"/>
          </a:p>
        </p:txBody>
      </p:sp>
      <p:sp>
        <p:nvSpPr>
          <p:cNvPr id="3" name="Rectangle 2">
            <a:extLst>
              <a:ext uri="{FF2B5EF4-FFF2-40B4-BE49-F238E27FC236}">
                <a16:creationId xmlns:a16="http://schemas.microsoft.com/office/drawing/2014/main" id="{9432788B-CF92-4BEE-32E6-D15579A12D21}"/>
              </a:ext>
            </a:extLst>
          </p:cNvPr>
          <p:cNvSpPr/>
          <p:nvPr/>
        </p:nvSpPr>
        <p:spPr>
          <a:xfrm>
            <a:off x="0" y="3304939"/>
            <a:ext cx="3023571" cy="35530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11" name="Rectangle 10">
            <a:extLst>
              <a:ext uri="{FF2B5EF4-FFF2-40B4-BE49-F238E27FC236}">
                <a16:creationId xmlns:a16="http://schemas.microsoft.com/office/drawing/2014/main" id="{B1AC75CB-56C0-089A-4F1B-6DE4CDA70AD1}"/>
              </a:ext>
            </a:extLst>
          </p:cNvPr>
          <p:cNvSpPr/>
          <p:nvPr userDrawn="1"/>
        </p:nvSpPr>
        <p:spPr>
          <a:xfrm>
            <a:off x="3085403" y="3304939"/>
            <a:ext cx="2982932" cy="355306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17" name="Rectangle 16">
            <a:extLst>
              <a:ext uri="{FF2B5EF4-FFF2-40B4-BE49-F238E27FC236}">
                <a16:creationId xmlns:a16="http://schemas.microsoft.com/office/drawing/2014/main" id="{BC8EE3FF-E8F3-DA7E-A37D-EB1876C75CC0}"/>
              </a:ext>
            </a:extLst>
          </p:cNvPr>
          <p:cNvSpPr/>
          <p:nvPr/>
        </p:nvSpPr>
        <p:spPr>
          <a:xfrm>
            <a:off x="6130167" y="3304939"/>
            <a:ext cx="3000000" cy="355306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24" name="Rectangle 23">
            <a:extLst>
              <a:ext uri="{FF2B5EF4-FFF2-40B4-BE49-F238E27FC236}">
                <a16:creationId xmlns:a16="http://schemas.microsoft.com/office/drawing/2014/main" id="{DB123D48-F2A4-BA3C-1078-8AB004B6C1B1}"/>
              </a:ext>
            </a:extLst>
          </p:cNvPr>
          <p:cNvSpPr/>
          <p:nvPr/>
        </p:nvSpPr>
        <p:spPr>
          <a:xfrm>
            <a:off x="9192000" y="3304939"/>
            <a:ext cx="3000000" cy="355306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30" name="Rectangle 29">
            <a:extLst>
              <a:ext uri="{FF2B5EF4-FFF2-40B4-BE49-F238E27FC236}">
                <a16:creationId xmlns:a16="http://schemas.microsoft.com/office/drawing/2014/main" id="{DCF735BA-02FC-D13E-CC8C-C8F1D262E6AC}"/>
              </a:ext>
            </a:extLst>
          </p:cNvPr>
          <p:cNvSpPr/>
          <p:nvPr userDrawn="1"/>
        </p:nvSpPr>
        <p:spPr>
          <a:xfrm>
            <a:off x="3085403" y="0"/>
            <a:ext cx="2982932" cy="32569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36" name="Rectangle 35">
            <a:extLst>
              <a:ext uri="{FF2B5EF4-FFF2-40B4-BE49-F238E27FC236}">
                <a16:creationId xmlns:a16="http://schemas.microsoft.com/office/drawing/2014/main" id="{0E7AE6DE-6B1D-4786-9D84-FF42FD10706B}"/>
              </a:ext>
            </a:extLst>
          </p:cNvPr>
          <p:cNvSpPr/>
          <p:nvPr userDrawn="1"/>
        </p:nvSpPr>
        <p:spPr>
          <a:xfrm>
            <a:off x="6130167" y="0"/>
            <a:ext cx="3000000" cy="325693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42" name="Rectangle 41">
            <a:extLst>
              <a:ext uri="{FF2B5EF4-FFF2-40B4-BE49-F238E27FC236}">
                <a16:creationId xmlns:a16="http://schemas.microsoft.com/office/drawing/2014/main" id="{80223FDA-13DE-2D2A-150A-6AD6F85D111B}"/>
              </a:ext>
            </a:extLst>
          </p:cNvPr>
          <p:cNvSpPr/>
          <p:nvPr userDrawn="1"/>
        </p:nvSpPr>
        <p:spPr>
          <a:xfrm>
            <a:off x="9192000" y="0"/>
            <a:ext cx="3000000" cy="325693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8" name="Text Placeholder 57">
            <a:extLst>
              <a:ext uri="{FF2B5EF4-FFF2-40B4-BE49-F238E27FC236}">
                <a16:creationId xmlns:a16="http://schemas.microsoft.com/office/drawing/2014/main" id="{B1333BC9-2B32-D328-17FD-C66B3995F333}"/>
              </a:ext>
            </a:extLst>
          </p:cNvPr>
          <p:cNvSpPr>
            <a:spLocks noGrp="1"/>
          </p:cNvSpPr>
          <p:nvPr userDrawn="1">
            <p:ph type="body" sz="quarter" idx="17" hasCustomPrompt="1"/>
          </p:nvPr>
        </p:nvSpPr>
        <p:spPr>
          <a:xfrm>
            <a:off x="433494" y="2005965"/>
            <a:ext cx="2424855" cy="1124156"/>
          </a:xfrm>
        </p:spPr>
        <p:txBody>
          <a:bodyPr/>
          <a:lstStyle>
            <a:lvl1pPr>
              <a:defRPr>
                <a:solidFill>
                  <a:schemeClr val="bg1"/>
                </a:solidFill>
              </a:defRPr>
            </a:lvl1pPr>
          </a:lstStyle>
          <a:p>
            <a:pPr lvl="0"/>
            <a:r>
              <a:rPr lang="en-US"/>
              <a:t>&lt;&lt; Add chapter title &gt;&gt;</a:t>
            </a:r>
          </a:p>
        </p:txBody>
      </p:sp>
      <p:sp>
        <p:nvSpPr>
          <p:cNvPr id="50" name="Rectangle 49">
            <a:extLst>
              <a:ext uri="{FF2B5EF4-FFF2-40B4-BE49-F238E27FC236}">
                <a16:creationId xmlns:a16="http://schemas.microsoft.com/office/drawing/2014/main" id="{49218D8F-FE6E-1120-CB95-293309307CFC}"/>
              </a:ext>
            </a:extLst>
          </p:cNvPr>
          <p:cNvSpPr/>
          <p:nvPr userDrawn="1"/>
        </p:nvSpPr>
        <p:spPr>
          <a:xfrm>
            <a:off x="311573" y="279290"/>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6" name="Text Placeholder 55">
            <a:extLst>
              <a:ext uri="{FF2B5EF4-FFF2-40B4-BE49-F238E27FC236}">
                <a16:creationId xmlns:a16="http://schemas.microsoft.com/office/drawing/2014/main" id="{631628F6-BB44-1D46-1A07-D87549B71403}"/>
              </a:ext>
            </a:extLst>
          </p:cNvPr>
          <p:cNvSpPr>
            <a:spLocks noGrp="1"/>
          </p:cNvSpPr>
          <p:nvPr userDrawn="1">
            <p:ph type="body" sz="quarter" idx="16" hasCustomPrompt="1"/>
          </p:nvPr>
        </p:nvSpPr>
        <p:spPr>
          <a:xfrm>
            <a:off x="433494" y="1043288"/>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59" name="Picture Placeholder 53">
            <a:extLst>
              <a:ext uri="{FF2B5EF4-FFF2-40B4-BE49-F238E27FC236}">
                <a16:creationId xmlns:a16="http://schemas.microsoft.com/office/drawing/2014/main" id="{B51B226E-65E1-C43B-7A4D-6AB8D7C8BC7A}"/>
              </a:ext>
            </a:extLst>
          </p:cNvPr>
          <p:cNvSpPr>
            <a:spLocks noGrp="1"/>
          </p:cNvSpPr>
          <p:nvPr userDrawn="1">
            <p:ph type="pic" sz="quarter" idx="18"/>
          </p:nvPr>
        </p:nvSpPr>
        <p:spPr>
          <a:xfrm>
            <a:off x="3355535" y="278577"/>
            <a:ext cx="1920000" cy="1560000"/>
          </a:xfrm>
        </p:spPr>
        <p:txBody>
          <a:bodyPr anchor="ctr"/>
          <a:lstStyle>
            <a:lvl1pPr algn="ctr">
              <a:defRPr/>
            </a:lvl1pPr>
          </a:lstStyle>
          <a:p>
            <a:endParaRPr lang="en-US"/>
          </a:p>
        </p:txBody>
      </p:sp>
      <p:sp>
        <p:nvSpPr>
          <p:cNvPr id="60" name="Text Placeholder 57">
            <a:extLst>
              <a:ext uri="{FF2B5EF4-FFF2-40B4-BE49-F238E27FC236}">
                <a16:creationId xmlns:a16="http://schemas.microsoft.com/office/drawing/2014/main" id="{E90B38C2-E4BA-8289-4D26-58B67F4B84A3}"/>
              </a:ext>
            </a:extLst>
          </p:cNvPr>
          <p:cNvSpPr>
            <a:spLocks noGrp="1"/>
          </p:cNvSpPr>
          <p:nvPr userDrawn="1">
            <p:ph type="body" sz="quarter" idx="19" hasCustomPrompt="1"/>
          </p:nvPr>
        </p:nvSpPr>
        <p:spPr>
          <a:xfrm>
            <a:off x="3477455" y="2005965"/>
            <a:ext cx="2424855" cy="1124156"/>
          </a:xfrm>
        </p:spPr>
        <p:txBody>
          <a:bodyPr/>
          <a:lstStyle>
            <a:lvl1pPr>
              <a:defRPr>
                <a:solidFill>
                  <a:schemeClr val="tx2"/>
                </a:solidFill>
              </a:defRPr>
            </a:lvl1pPr>
          </a:lstStyle>
          <a:p>
            <a:pPr lvl="0"/>
            <a:r>
              <a:rPr lang="en-US"/>
              <a:t>&lt;&lt; Add chapter title &gt;&gt;</a:t>
            </a:r>
          </a:p>
        </p:txBody>
      </p:sp>
      <p:sp>
        <p:nvSpPr>
          <p:cNvPr id="61" name="Rectangle 60">
            <a:extLst>
              <a:ext uri="{FF2B5EF4-FFF2-40B4-BE49-F238E27FC236}">
                <a16:creationId xmlns:a16="http://schemas.microsoft.com/office/drawing/2014/main" id="{7B0EC263-4EA3-166E-1680-659610C75552}"/>
              </a:ext>
            </a:extLst>
          </p:cNvPr>
          <p:cNvSpPr/>
          <p:nvPr userDrawn="1"/>
        </p:nvSpPr>
        <p:spPr>
          <a:xfrm>
            <a:off x="3355535" y="279290"/>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62" name="Text Placeholder 55">
            <a:extLst>
              <a:ext uri="{FF2B5EF4-FFF2-40B4-BE49-F238E27FC236}">
                <a16:creationId xmlns:a16="http://schemas.microsoft.com/office/drawing/2014/main" id="{0EA7F2FE-F913-1C90-CEEF-8ED876526A4A}"/>
              </a:ext>
            </a:extLst>
          </p:cNvPr>
          <p:cNvSpPr>
            <a:spLocks noGrp="1"/>
          </p:cNvSpPr>
          <p:nvPr userDrawn="1">
            <p:ph type="body" sz="quarter" idx="20" hasCustomPrompt="1"/>
          </p:nvPr>
        </p:nvSpPr>
        <p:spPr>
          <a:xfrm>
            <a:off x="3477455" y="1043288"/>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67" name="Picture Placeholder 53">
            <a:extLst>
              <a:ext uri="{FF2B5EF4-FFF2-40B4-BE49-F238E27FC236}">
                <a16:creationId xmlns:a16="http://schemas.microsoft.com/office/drawing/2014/main" id="{BD26583C-3F6A-3230-A742-10F041428C3C}"/>
              </a:ext>
            </a:extLst>
          </p:cNvPr>
          <p:cNvSpPr>
            <a:spLocks noGrp="1"/>
          </p:cNvSpPr>
          <p:nvPr userDrawn="1">
            <p:ph type="pic" sz="quarter" idx="21"/>
          </p:nvPr>
        </p:nvSpPr>
        <p:spPr>
          <a:xfrm>
            <a:off x="6391424" y="278577"/>
            <a:ext cx="1920000" cy="1560000"/>
          </a:xfrm>
        </p:spPr>
        <p:txBody>
          <a:bodyPr anchor="ctr"/>
          <a:lstStyle>
            <a:lvl1pPr algn="ctr">
              <a:defRPr/>
            </a:lvl1pPr>
          </a:lstStyle>
          <a:p>
            <a:endParaRPr lang="en-US"/>
          </a:p>
        </p:txBody>
      </p:sp>
      <p:sp>
        <p:nvSpPr>
          <p:cNvPr id="68" name="Text Placeholder 57">
            <a:extLst>
              <a:ext uri="{FF2B5EF4-FFF2-40B4-BE49-F238E27FC236}">
                <a16:creationId xmlns:a16="http://schemas.microsoft.com/office/drawing/2014/main" id="{B59FF099-3833-8741-5669-A11B2E774431}"/>
              </a:ext>
            </a:extLst>
          </p:cNvPr>
          <p:cNvSpPr>
            <a:spLocks noGrp="1"/>
          </p:cNvSpPr>
          <p:nvPr userDrawn="1">
            <p:ph type="body" sz="quarter" idx="22" hasCustomPrompt="1"/>
          </p:nvPr>
        </p:nvSpPr>
        <p:spPr>
          <a:xfrm>
            <a:off x="6513345" y="2005965"/>
            <a:ext cx="2424855" cy="1124156"/>
          </a:xfrm>
        </p:spPr>
        <p:txBody>
          <a:bodyPr/>
          <a:lstStyle>
            <a:lvl1pPr>
              <a:defRPr>
                <a:solidFill>
                  <a:schemeClr val="bg1"/>
                </a:solidFill>
              </a:defRPr>
            </a:lvl1pPr>
          </a:lstStyle>
          <a:p>
            <a:pPr lvl="0"/>
            <a:r>
              <a:rPr lang="en-US"/>
              <a:t>&lt;&lt; Add chapter title &gt;&gt;</a:t>
            </a:r>
          </a:p>
        </p:txBody>
      </p:sp>
      <p:sp>
        <p:nvSpPr>
          <p:cNvPr id="69" name="Rectangle 68">
            <a:extLst>
              <a:ext uri="{FF2B5EF4-FFF2-40B4-BE49-F238E27FC236}">
                <a16:creationId xmlns:a16="http://schemas.microsoft.com/office/drawing/2014/main" id="{EB460FE3-CD28-3F60-9CA8-4BB1393ED6F0}"/>
              </a:ext>
            </a:extLst>
          </p:cNvPr>
          <p:cNvSpPr/>
          <p:nvPr userDrawn="1"/>
        </p:nvSpPr>
        <p:spPr>
          <a:xfrm>
            <a:off x="6391424" y="279290"/>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70" name="Text Placeholder 55">
            <a:extLst>
              <a:ext uri="{FF2B5EF4-FFF2-40B4-BE49-F238E27FC236}">
                <a16:creationId xmlns:a16="http://schemas.microsoft.com/office/drawing/2014/main" id="{FCE3A72C-9921-8AF1-3216-2E4D8A1F74F2}"/>
              </a:ext>
            </a:extLst>
          </p:cNvPr>
          <p:cNvSpPr>
            <a:spLocks noGrp="1"/>
          </p:cNvSpPr>
          <p:nvPr userDrawn="1">
            <p:ph type="body" sz="quarter" idx="23" hasCustomPrompt="1"/>
          </p:nvPr>
        </p:nvSpPr>
        <p:spPr>
          <a:xfrm>
            <a:off x="6513345" y="1043288"/>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71" name="Picture Placeholder 53">
            <a:extLst>
              <a:ext uri="{FF2B5EF4-FFF2-40B4-BE49-F238E27FC236}">
                <a16:creationId xmlns:a16="http://schemas.microsoft.com/office/drawing/2014/main" id="{DA3AD6B0-D175-BEF9-7AED-57858289DD1D}"/>
              </a:ext>
            </a:extLst>
          </p:cNvPr>
          <p:cNvSpPr>
            <a:spLocks noGrp="1"/>
          </p:cNvSpPr>
          <p:nvPr userDrawn="1">
            <p:ph type="pic" sz="quarter" idx="24"/>
          </p:nvPr>
        </p:nvSpPr>
        <p:spPr>
          <a:xfrm>
            <a:off x="9435387" y="278577"/>
            <a:ext cx="1920000" cy="1560000"/>
          </a:xfrm>
        </p:spPr>
        <p:txBody>
          <a:bodyPr anchor="ctr"/>
          <a:lstStyle>
            <a:lvl1pPr algn="ctr">
              <a:defRPr/>
            </a:lvl1pPr>
          </a:lstStyle>
          <a:p>
            <a:endParaRPr lang="en-US"/>
          </a:p>
        </p:txBody>
      </p:sp>
      <p:sp>
        <p:nvSpPr>
          <p:cNvPr id="72" name="Text Placeholder 57">
            <a:extLst>
              <a:ext uri="{FF2B5EF4-FFF2-40B4-BE49-F238E27FC236}">
                <a16:creationId xmlns:a16="http://schemas.microsoft.com/office/drawing/2014/main" id="{3E774536-3AF8-8F4D-5935-1E0ACFFA6A9B}"/>
              </a:ext>
            </a:extLst>
          </p:cNvPr>
          <p:cNvSpPr>
            <a:spLocks noGrp="1"/>
          </p:cNvSpPr>
          <p:nvPr userDrawn="1">
            <p:ph type="body" sz="quarter" idx="25" hasCustomPrompt="1"/>
          </p:nvPr>
        </p:nvSpPr>
        <p:spPr>
          <a:xfrm>
            <a:off x="9557307" y="2005965"/>
            <a:ext cx="2424855" cy="1124156"/>
          </a:xfrm>
        </p:spPr>
        <p:txBody>
          <a:bodyPr/>
          <a:lstStyle>
            <a:lvl1pPr>
              <a:defRPr>
                <a:solidFill>
                  <a:schemeClr val="tx2"/>
                </a:solidFill>
              </a:defRPr>
            </a:lvl1pPr>
          </a:lstStyle>
          <a:p>
            <a:pPr lvl="0"/>
            <a:r>
              <a:rPr lang="en-US"/>
              <a:t>&lt;&lt; Add chapter title &gt;&gt;</a:t>
            </a:r>
          </a:p>
        </p:txBody>
      </p:sp>
      <p:sp>
        <p:nvSpPr>
          <p:cNvPr id="73" name="Rectangle 72">
            <a:extLst>
              <a:ext uri="{FF2B5EF4-FFF2-40B4-BE49-F238E27FC236}">
                <a16:creationId xmlns:a16="http://schemas.microsoft.com/office/drawing/2014/main" id="{5AA69F00-10E1-45D6-72A6-B0FB5C157A75}"/>
              </a:ext>
            </a:extLst>
          </p:cNvPr>
          <p:cNvSpPr/>
          <p:nvPr userDrawn="1"/>
        </p:nvSpPr>
        <p:spPr>
          <a:xfrm>
            <a:off x="9435387" y="279290"/>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74" name="Text Placeholder 55">
            <a:extLst>
              <a:ext uri="{FF2B5EF4-FFF2-40B4-BE49-F238E27FC236}">
                <a16:creationId xmlns:a16="http://schemas.microsoft.com/office/drawing/2014/main" id="{8096FD06-686B-2CE3-C0FE-4DE775FA13AC}"/>
              </a:ext>
            </a:extLst>
          </p:cNvPr>
          <p:cNvSpPr>
            <a:spLocks noGrp="1"/>
          </p:cNvSpPr>
          <p:nvPr userDrawn="1">
            <p:ph type="body" sz="quarter" idx="26" hasCustomPrompt="1"/>
          </p:nvPr>
        </p:nvSpPr>
        <p:spPr>
          <a:xfrm>
            <a:off x="9557307" y="1043288"/>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75" name="Picture Placeholder 53">
            <a:extLst>
              <a:ext uri="{FF2B5EF4-FFF2-40B4-BE49-F238E27FC236}">
                <a16:creationId xmlns:a16="http://schemas.microsoft.com/office/drawing/2014/main" id="{CB8318E5-D6BB-2086-FC6B-FB8F357BE406}"/>
              </a:ext>
            </a:extLst>
          </p:cNvPr>
          <p:cNvSpPr>
            <a:spLocks noGrp="1"/>
          </p:cNvSpPr>
          <p:nvPr>
            <p:ph type="pic" sz="quarter" idx="27"/>
          </p:nvPr>
        </p:nvSpPr>
        <p:spPr>
          <a:xfrm>
            <a:off x="311573" y="3537592"/>
            <a:ext cx="1920000" cy="1560000"/>
          </a:xfrm>
        </p:spPr>
        <p:txBody>
          <a:bodyPr anchor="ctr"/>
          <a:lstStyle>
            <a:lvl1pPr algn="ctr">
              <a:defRPr/>
            </a:lvl1pPr>
          </a:lstStyle>
          <a:p>
            <a:endParaRPr lang="en-US"/>
          </a:p>
        </p:txBody>
      </p:sp>
      <p:sp>
        <p:nvSpPr>
          <p:cNvPr id="76" name="Text Placeholder 57">
            <a:extLst>
              <a:ext uri="{FF2B5EF4-FFF2-40B4-BE49-F238E27FC236}">
                <a16:creationId xmlns:a16="http://schemas.microsoft.com/office/drawing/2014/main" id="{42DEEA0A-C19D-1D8F-351F-360E8C782A9B}"/>
              </a:ext>
            </a:extLst>
          </p:cNvPr>
          <p:cNvSpPr>
            <a:spLocks noGrp="1"/>
          </p:cNvSpPr>
          <p:nvPr>
            <p:ph type="body" sz="quarter" idx="28" hasCustomPrompt="1"/>
          </p:nvPr>
        </p:nvSpPr>
        <p:spPr>
          <a:xfrm>
            <a:off x="433494" y="5264979"/>
            <a:ext cx="2424855" cy="1124156"/>
          </a:xfrm>
        </p:spPr>
        <p:txBody>
          <a:bodyPr/>
          <a:lstStyle>
            <a:lvl1pPr>
              <a:defRPr>
                <a:solidFill>
                  <a:schemeClr val="bg1"/>
                </a:solidFill>
              </a:defRPr>
            </a:lvl1pPr>
          </a:lstStyle>
          <a:p>
            <a:pPr lvl="0"/>
            <a:r>
              <a:rPr lang="en-US"/>
              <a:t>&lt;&lt; Add chapter title &gt;&gt;</a:t>
            </a:r>
          </a:p>
        </p:txBody>
      </p:sp>
      <p:sp>
        <p:nvSpPr>
          <p:cNvPr id="77" name="Rectangle 76">
            <a:extLst>
              <a:ext uri="{FF2B5EF4-FFF2-40B4-BE49-F238E27FC236}">
                <a16:creationId xmlns:a16="http://schemas.microsoft.com/office/drawing/2014/main" id="{EBEE9F2C-690E-8F46-1D7C-B1FBCAB66BEA}"/>
              </a:ext>
            </a:extLst>
          </p:cNvPr>
          <p:cNvSpPr/>
          <p:nvPr userDrawn="1"/>
        </p:nvSpPr>
        <p:spPr>
          <a:xfrm>
            <a:off x="311573" y="3538305"/>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78" name="Text Placeholder 55">
            <a:extLst>
              <a:ext uri="{FF2B5EF4-FFF2-40B4-BE49-F238E27FC236}">
                <a16:creationId xmlns:a16="http://schemas.microsoft.com/office/drawing/2014/main" id="{08E4F098-AB68-3D91-83EC-90BEDD4BE9FD}"/>
              </a:ext>
            </a:extLst>
          </p:cNvPr>
          <p:cNvSpPr>
            <a:spLocks noGrp="1"/>
          </p:cNvSpPr>
          <p:nvPr>
            <p:ph type="body" sz="quarter" idx="29" hasCustomPrompt="1"/>
          </p:nvPr>
        </p:nvSpPr>
        <p:spPr>
          <a:xfrm>
            <a:off x="433494" y="4302303"/>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79" name="Picture Placeholder 53">
            <a:extLst>
              <a:ext uri="{FF2B5EF4-FFF2-40B4-BE49-F238E27FC236}">
                <a16:creationId xmlns:a16="http://schemas.microsoft.com/office/drawing/2014/main" id="{54DFB3AB-CC98-25B1-4EC0-D6FCA8788A34}"/>
              </a:ext>
            </a:extLst>
          </p:cNvPr>
          <p:cNvSpPr>
            <a:spLocks noGrp="1"/>
          </p:cNvSpPr>
          <p:nvPr>
            <p:ph type="pic" sz="quarter" idx="30"/>
          </p:nvPr>
        </p:nvSpPr>
        <p:spPr>
          <a:xfrm>
            <a:off x="3355535" y="3537592"/>
            <a:ext cx="1920000" cy="1560000"/>
          </a:xfrm>
        </p:spPr>
        <p:txBody>
          <a:bodyPr anchor="ctr"/>
          <a:lstStyle>
            <a:lvl1pPr algn="ctr">
              <a:defRPr/>
            </a:lvl1pPr>
          </a:lstStyle>
          <a:p>
            <a:endParaRPr lang="en-US"/>
          </a:p>
        </p:txBody>
      </p:sp>
      <p:sp>
        <p:nvSpPr>
          <p:cNvPr id="80" name="Text Placeholder 57">
            <a:extLst>
              <a:ext uri="{FF2B5EF4-FFF2-40B4-BE49-F238E27FC236}">
                <a16:creationId xmlns:a16="http://schemas.microsoft.com/office/drawing/2014/main" id="{7E37391D-8B30-5D01-1FA6-BF4AD891054C}"/>
              </a:ext>
            </a:extLst>
          </p:cNvPr>
          <p:cNvSpPr>
            <a:spLocks noGrp="1"/>
          </p:cNvSpPr>
          <p:nvPr>
            <p:ph type="body" sz="quarter" idx="31" hasCustomPrompt="1"/>
          </p:nvPr>
        </p:nvSpPr>
        <p:spPr>
          <a:xfrm>
            <a:off x="3477455" y="5264979"/>
            <a:ext cx="2424855" cy="1124156"/>
          </a:xfrm>
        </p:spPr>
        <p:txBody>
          <a:bodyPr/>
          <a:lstStyle>
            <a:lvl1pPr>
              <a:defRPr>
                <a:solidFill>
                  <a:schemeClr val="tx2"/>
                </a:solidFill>
              </a:defRPr>
            </a:lvl1pPr>
          </a:lstStyle>
          <a:p>
            <a:pPr lvl="0"/>
            <a:r>
              <a:rPr lang="en-US"/>
              <a:t>&lt;&lt; Add chapter title &gt;&gt;</a:t>
            </a:r>
          </a:p>
        </p:txBody>
      </p:sp>
      <p:sp>
        <p:nvSpPr>
          <p:cNvPr id="81" name="Rectangle 80">
            <a:extLst>
              <a:ext uri="{FF2B5EF4-FFF2-40B4-BE49-F238E27FC236}">
                <a16:creationId xmlns:a16="http://schemas.microsoft.com/office/drawing/2014/main" id="{6887912C-E78F-754B-E07C-81CCD253AB09}"/>
              </a:ext>
            </a:extLst>
          </p:cNvPr>
          <p:cNvSpPr/>
          <p:nvPr userDrawn="1"/>
        </p:nvSpPr>
        <p:spPr>
          <a:xfrm>
            <a:off x="3355535" y="3538305"/>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82" name="Text Placeholder 55">
            <a:extLst>
              <a:ext uri="{FF2B5EF4-FFF2-40B4-BE49-F238E27FC236}">
                <a16:creationId xmlns:a16="http://schemas.microsoft.com/office/drawing/2014/main" id="{07A33242-DB66-CCFB-DEAE-653B09F3FF70}"/>
              </a:ext>
            </a:extLst>
          </p:cNvPr>
          <p:cNvSpPr>
            <a:spLocks noGrp="1"/>
          </p:cNvSpPr>
          <p:nvPr>
            <p:ph type="body" sz="quarter" idx="32" hasCustomPrompt="1"/>
          </p:nvPr>
        </p:nvSpPr>
        <p:spPr>
          <a:xfrm>
            <a:off x="3477455" y="4302303"/>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83" name="Picture Placeholder 53">
            <a:extLst>
              <a:ext uri="{FF2B5EF4-FFF2-40B4-BE49-F238E27FC236}">
                <a16:creationId xmlns:a16="http://schemas.microsoft.com/office/drawing/2014/main" id="{2306AE2B-ED3C-3A58-FE4F-CB7584093A72}"/>
              </a:ext>
            </a:extLst>
          </p:cNvPr>
          <p:cNvSpPr>
            <a:spLocks noGrp="1"/>
          </p:cNvSpPr>
          <p:nvPr>
            <p:ph type="pic" sz="quarter" idx="33"/>
          </p:nvPr>
        </p:nvSpPr>
        <p:spPr>
          <a:xfrm>
            <a:off x="6391424" y="3537592"/>
            <a:ext cx="1920000" cy="1560000"/>
          </a:xfrm>
        </p:spPr>
        <p:txBody>
          <a:bodyPr anchor="ctr"/>
          <a:lstStyle>
            <a:lvl1pPr algn="ctr">
              <a:defRPr/>
            </a:lvl1pPr>
          </a:lstStyle>
          <a:p>
            <a:endParaRPr lang="en-US"/>
          </a:p>
        </p:txBody>
      </p:sp>
      <p:sp>
        <p:nvSpPr>
          <p:cNvPr id="84" name="Text Placeholder 57">
            <a:extLst>
              <a:ext uri="{FF2B5EF4-FFF2-40B4-BE49-F238E27FC236}">
                <a16:creationId xmlns:a16="http://schemas.microsoft.com/office/drawing/2014/main" id="{D61C2DD8-9126-718C-0D09-459E70531D65}"/>
              </a:ext>
            </a:extLst>
          </p:cNvPr>
          <p:cNvSpPr>
            <a:spLocks noGrp="1"/>
          </p:cNvSpPr>
          <p:nvPr>
            <p:ph type="body" sz="quarter" idx="34" hasCustomPrompt="1"/>
          </p:nvPr>
        </p:nvSpPr>
        <p:spPr>
          <a:xfrm>
            <a:off x="6513345" y="5264979"/>
            <a:ext cx="2424855" cy="1124156"/>
          </a:xfrm>
        </p:spPr>
        <p:txBody>
          <a:bodyPr/>
          <a:lstStyle>
            <a:lvl1pPr>
              <a:defRPr>
                <a:solidFill>
                  <a:schemeClr val="bg1"/>
                </a:solidFill>
              </a:defRPr>
            </a:lvl1pPr>
          </a:lstStyle>
          <a:p>
            <a:pPr lvl="0"/>
            <a:r>
              <a:rPr lang="en-US"/>
              <a:t>&lt;&lt; Add chapter title &gt;&gt;</a:t>
            </a:r>
          </a:p>
        </p:txBody>
      </p:sp>
      <p:sp>
        <p:nvSpPr>
          <p:cNvPr id="85" name="Rectangle 84">
            <a:extLst>
              <a:ext uri="{FF2B5EF4-FFF2-40B4-BE49-F238E27FC236}">
                <a16:creationId xmlns:a16="http://schemas.microsoft.com/office/drawing/2014/main" id="{C78BDD81-B625-03DA-AB8D-76A604F02278}"/>
              </a:ext>
            </a:extLst>
          </p:cNvPr>
          <p:cNvSpPr/>
          <p:nvPr userDrawn="1"/>
        </p:nvSpPr>
        <p:spPr>
          <a:xfrm>
            <a:off x="6391424" y="3538305"/>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86" name="Text Placeholder 55">
            <a:extLst>
              <a:ext uri="{FF2B5EF4-FFF2-40B4-BE49-F238E27FC236}">
                <a16:creationId xmlns:a16="http://schemas.microsoft.com/office/drawing/2014/main" id="{BB08AD5C-3E05-1880-5047-0A14CF243262}"/>
              </a:ext>
            </a:extLst>
          </p:cNvPr>
          <p:cNvSpPr>
            <a:spLocks noGrp="1"/>
          </p:cNvSpPr>
          <p:nvPr>
            <p:ph type="body" sz="quarter" idx="35" hasCustomPrompt="1"/>
          </p:nvPr>
        </p:nvSpPr>
        <p:spPr>
          <a:xfrm>
            <a:off x="6513345" y="4302303"/>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87" name="Picture Placeholder 53">
            <a:extLst>
              <a:ext uri="{FF2B5EF4-FFF2-40B4-BE49-F238E27FC236}">
                <a16:creationId xmlns:a16="http://schemas.microsoft.com/office/drawing/2014/main" id="{BF48EF8D-9BFB-E5B9-4DF7-452025FE7790}"/>
              </a:ext>
            </a:extLst>
          </p:cNvPr>
          <p:cNvSpPr>
            <a:spLocks noGrp="1"/>
          </p:cNvSpPr>
          <p:nvPr>
            <p:ph type="pic" sz="quarter" idx="36"/>
          </p:nvPr>
        </p:nvSpPr>
        <p:spPr>
          <a:xfrm>
            <a:off x="9435387" y="3537592"/>
            <a:ext cx="1920000" cy="1560000"/>
          </a:xfrm>
        </p:spPr>
        <p:txBody>
          <a:bodyPr anchor="ctr"/>
          <a:lstStyle>
            <a:lvl1pPr algn="ctr">
              <a:defRPr/>
            </a:lvl1pPr>
          </a:lstStyle>
          <a:p>
            <a:endParaRPr lang="en-US"/>
          </a:p>
        </p:txBody>
      </p:sp>
      <p:sp>
        <p:nvSpPr>
          <p:cNvPr id="88" name="Text Placeholder 57">
            <a:extLst>
              <a:ext uri="{FF2B5EF4-FFF2-40B4-BE49-F238E27FC236}">
                <a16:creationId xmlns:a16="http://schemas.microsoft.com/office/drawing/2014/main" id="{898F07FA-B0CF-1F00-4E03-96E9C192D386}"/>
              </a:ext>
            </a:extLst>
          </p:cNvPr>
          <p:cNvSpPr>
            <a:spLocks noGrp="1"/>
          </p:cNvSpPr>
          <p:nvPr>
            <p:ph type="body" sz="quarter" idx="37" hasCustomPrompt="1"/>
          </p:nvPr>
        </p:nvSpPr>
        <p:spPr>
          <a:xfrm>
            <a:off x="9557307" y="5264979"/>
            <a:ext cx="2424855" cy="1124156"/>
          </a:xfrm>
        </p:spPr>
        <p:txBody>
          <a:bodyPr/>
          <a:lstStyle>
            <a:lvl1pPr>
              <a:defRPr>
                <a:solidFill>
                  <a:schemeClr val="tx2"/>
                </a:solidFill>
              </a:defRPr>
            </a:lvl1pPr>
          </a:lstStyle>
          <a:p>
            <a:pPr lvl="0"/>
            <a:r>
              <a:rPr lang="en-US"/>
              <a:t>&lt;&lt; Add chapter title &gt;&gt;</a:t>
            </a:r>
          </a:p>
        </p:txBody>
      </p:sp>
      <p:sp>
        <p:nvSpPr>
          <p:cNvPr id="89" name="Rectangle 88">
            <a:extLst>
              <a:ext uri="{FF2B5EF4-FFF2-40B4-BE49-F238E27FC236}">
                <a16:creationId xmlns:a16="http://schemas.microsoft.com/office/drawing/2014/main" id="{F7E30429-2285-D95D-7CBF-3DAF79528A33}"/>
              </a:ext>
            </a:extLst>
          </p:cNvPr>
          <p:cNvSpPr/>
          <p:nvPr userDrawn="1"/>
        </p:nvSpPr>
        <p:spPr>
          <a:xfrm>
            <a:off x="9435387" y="3538305"/>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90" name="Text Placeholder 55">
            <a:extLst>
              <a:ext uri="{FF2B5EF4-FFF2-40B4-BE49-F238E27FC236}">
                <a16:creationId xmlns:a16="http://schemas.microsoft.com/office/drawing/2014/main" id="{7E1EE678-FCB1-06B5-83BF-671F37A3DD01}"/>
              </a:ext>
            </a:extLst>
          </p:cNvPr>
          <p:cNvSpPr>
            <a:spLocks noGrp="1"/>
          </p:cNvSpPr>
          <p:nvPr>
            <p:ph type="body" sz="quarter" idx="38" hasCustomPrompt="1"/>
          </p:nvPr>
        </p:nvSpPr>
        <p:spPr>
          <a:xfrm>
            <a:off x="9557307" y="4302303"/>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Tree>
    <p:extLst>
      <p:ext uri="{BB962C8B-B14F-4D97-AF65-F5344CB8AC3E}">
        <p14:creationId xmlns:p14="http://schemas.microsoft.com/office/powerpoint/2010/main" val="1151983960"/>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ontents - 4 sections">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C27FC0E4-2EB9-4F58-2A8B-0DE26B4880C1}"/>
              </a:ext>
            </a:extLst>
          </p:cNvPr>
          <p:cNvSpPr/>
          <p:nvPr/>
        </p:nvSpPr>
        <p:spPr>
          <a:xfrm>
            <a:off x="0" y="0"/>
            <a:ext cx="302357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30" name="Rectangle 29">
            <a:extLst>
              <a:ext uri="{FF2B5EF4-FFF2-40B4-BE49-F238E27FC236}">
                <a16:creationId xmlns:a16="http://schemas.microsoft.com/office/drawing/2014/main" id="{DCF735BA-02FC-D13E-CC8C-C8F1D262E6AC}"/>
              </a:ext>
            </a:extLst>
          </p:cNvPr>
          <p:cNvSpPr/>
          <p:nvPr userDrawn="1"/>
        </p:nvSpPr>
        <p:spPr>
          <a:xfrm>
            <a:off x="3085403" y="0"/>
            <a:ext cx="2982932"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36" name="Rectangle 35">
            <a:extLst>
              <a:ext uri="{FF2B5EF4-FFF2-40B4-BE49-F238E27FC236}">
                <a16:creationId xmlns:a16="http://schemas.microsoft.com/office/drawing/2014/main" id="{0E7AE6DE-6B1D-4786-9D84-FF42FD10706B}"/>
              </a:ext>
            </a:extLst>
          </p:cNvPr>
          <p:cNvSpPr/>
          <p:nvPr userDrawn="1"/>
        </p:nvSpPr>
        <p:spPr>
          <a:xfrm>
            <a:off x="6130167" y="0"/>
            <a:ext cx="3000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42" name="Rectangle 41">
            <a:extLst>
              <a:ext uri="{FF2B5EF4-FFF2-40B4-BE49-F238E27FC236}">
                <a16:creationId xmlns:a16="http://schemas.microsoft.com/office/drawing/2014/main" id="{80223FDA-13DE-2D2A-150A-6AD6F85D111B}"/>
              </a:ext>
            </a:extLst>
          </p:cNvPr>
          <p:cNvSpPr/>
          <p:nvPr userDrawn="1"/>
        </p:nvSpPr>
        <p:spPr>
          <a:xfrm>
            <a:off x="9192000" y="0"/>
            <a:ext cx="300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8" name="Text Placeholder 57">
            <a:extLst>
              <a:ext uri="{FF2B5EF4-FFF2-40B4-BE49-F238E27FC236}">
                <a16:creationId xmlns:a16="http://schemas.microsoft.com/office/drawing/2014/main" id="{B1333BC9-2B32-D328-17FD-C66B3995F333}"/>
              </a:ext>
            </a:extLst>
          </p:cNvPr>
          <p:cNvSpPr>
            <a:spLocks noGrp="1"/>
          </p:cNvSpPr>
          <p:nvPr userDrawn="1">
            <p:ph type="body" sz="quarter" idx="17" hasCustomPrompt="1"/>
          </p:nvPr>
        </p:nvSpPr>
        <p:spPr>
          <a:xfrm>
            <a:off x="433494" y="4315411"/>
            <a:ext cx="2424855" cy="1124156"/>
          </a:xfrm>
        </p:spPr>
        <p:txBody>
          <a:bodyPr/>
          <a:lstStyle>
            <a:lvl1pPr>
              <a:defRPr>
                <a:solidFill>
                  <a:schemeClr val="bg1"/>
                </a:solidFill>
              </a:defRPr>
            </a:lvl1pPr>
          </a:lstStyle>
          <a:p>
            <a:pPr lvl="0"/>
            <a:r>
              <a:rPr lang="en-US"/>
              <a:t>&lt;&lt; Add chapter title &gt;&gt;</a:t>
            </a:r>
          </a:p>
        </p:txBody>
      </p:sp>
      <p:sp>
        <p:nvSpPr>
          <p:cNvPr id="60" name="Text Placeholder 57">
            <a:extLst>
              <a:ext uri="{FF2B5EF4-FFF2-40B4-BE49-F238E27FC236}">
                <a16:creationId xmlns:a16="http://schemas.microsoft.com/office/drawing/2014/main" id="{E90B38C2-E4BA-8289-4D26-58B67F4B84A3}"/>
              </a:ext>
            </a:extLst>
          </p:cNvPr>
          <p:cNvSpPr>
            <a:spLocks noGrp="1"/>
          </p:cNvSpPr>
          <p:nvPr userDrawn="1">
            <p:ph type="body" sz="quarter" idx="19" hasCustomPrompt="1"/>
          </p:nvPr>
        </p:nvSpPr>
        <p:spPr>
          <a:xfrm>
            <a:off x="3477455" y="4315411"/>
            <a:ext cx="2424855" cy="1124156"/>
          </a:xfrm>
        </p:spPr>
        <p:txBody>
          <a:bodyPr/>
          <a:lstStyle>
            <a:lvl1pPr>
              <a:defRPr>
                <a:solidFill>
                  <a:schemeClr val="tx2"/>
                </a:solidFill>
              </a:defRPr>
            </a:lvl1pPr>
          </a:lstStyle>
          <a:p>
            <a:pPr lvl="0"/>
            <a:r>
              <a:rPr lang="en-US"/>
              <a:t>&lt;&lt; Add chapter title &gt;&gt;</a:t>
            </a:r>
          </a:p>
        </p:txBody>
      </p:sp>
      <p:sp>
        <p:nvSpPr>
          <p:cNvPr id="67" name="Picture Placeholder 53">
            <a:extLst>
              <a:ext uri="{FF2B5EF4-FFF2-40B4-BE49-F238E27FC236}">
                <a16:creationId xmlns:a16="http://schemas.microsoft.com/office/drawing/2014/main" id="{BD26583C-3F6A-3230-A742-10F041428C3C}"/>
              </a:ext>
            </a:extLst>
          </p:cNvPr>
          <p:cNvSpPr>
            <a:spLocks noGrp="1"/>
          </p:cNvSpPr>
          <p:nvPr userDrawn="1">
            <p:ph type="pic" sz="quarter" idx="21"/>
          </p:nvPr>
        </p:nvSpPr>
        <p:spPr>
          <a:xfrm>
            <a:off x="6430167" y="938433"/>
            <a:ext cx="2400000" cy="2880000"/>
          </a:xfrm>
        </p:spPr>
        <p:txBody>
          <a:bodyPr anchor="ctr"/>
          <a:lstStyle>
            <a:lvl1pPr algn="ctr">
              <a:defRPr/>
            </a:lvl1pPr>
          </a:lstStyle>
          <a:p>
            <a:endParaRPr lang="en-US"/>
          </a:p>
        </p:txBody>
      </p:sp>
      <p:sp>
        <p:nvSpPr>
          <p:cNvPr id="68" name="Text Placeholder 57">
            <a:extLst>
              <a:ext uri="{FF2B5EF4-FFF2-40B4-BE49-F238E27FC236}">
                <a16:creationId xmlns:a16="http://schemas.microsoft.com/office/drawing/2014/main" id="{B59FF099-3833-8741-5669-A11B2E774431}"/>
              </a:ext>
            </a:extLst>
          </p:cNvPr>
          <p:cNvSpPr>
            <a:spLocks noGrp="1"/>
          </p:cNvSpPr>
          <p:nvPr userDrawn="1">
            <p:ph type="body" sz="quarter" idx="22" hasCustomPrompt="1"/>
          </p:nvPr>
        </p:nvSpPr>
        <p:spPr>
          <a:xfrm>
            <a:off x="6513345" y="4315411"/>
            <a:ext cx="2424855" cy="1124156"/>
          </a:xfrm>
        </p:spPr>
        <p:txBody>
          <a:bodyPr/>
          <a:lstStyle>
            <a:lvl1pPr>
              <a:defRPr>
                <a:solidFill>
                  <a:schemeClr val="bg1"/>
                </a:solidFill>
              </a:defRPr>
            </a:lvl1pPr>
          </a:lstStyle>
          <a:p>
            <a:pPr lvl="0"/>
            <a:r>
              <a:rPr lang="en-US"/>
              <a:t>&lt;&lt; Add chapter title &gt;&gt;</a:t>
            </a:r>
          </a:p>
        </p:txBody>
      </p:sp>
      <p:sp>
        <p:nvSpPr>
          <p:cNvPr id="69" name="Rectangle 68">
            <a:extLst>
              <a:ext uri="{FF2B5EF4-FFF2-40B4-BE49-F238E27FC236}">
                <a16:creationId xmlns:a16="http://schemas.microsoft.com/office/drawing/2014/main" id="{EB460FE3-CD28-3F60-9CA8-4BB1393ED6F0}"/>
              </a:ext>
            </a:extLst>
          </p:cNvPr>
          <p:cNvSpPr/>
          <p:nvPr userDrawn="1"/>
        </p:nvSpPr>
        <p:spPr>
          <a:xfrm>
            <a:off x="6430167" y="938433"/>
            <a:ext cx="2400000" cy="2880000"/>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70" name="Text Placeholder 55">
            <a:extLst>
              <a:ext uri="{FF2B5EF4-FFF2-40B4-BE49-F238E27FC236}">
                <a16:creationId xmlns:a16="http://schemas.microsoft.com/office/drawing/2014/main" id="{FCE3A72C-9921-8AF1-3216-2E4D8A1F74F2}"/>
              </a:ext>
            </a:extLst>
          </p:cNvPr>
          <p:cNvSpPr>
            <a:spLocks noGrp="1"/>
          </p:cNvSpPr>
          <p:nvPr userDrawn="1">
            <p:ph type="body" sz="quarter" idx="23" hasCustomPrompt="1"/>
          </p:nvPr>
        </p:nvSpPr>
        <p:spPr>
          <a:xfrm>
            <a:off x="6430167" y="3020449"/>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72" name="Text Placeholder 57">
            <a:extLst>
              <a:ext uri="{FF2B5EF4-FFF2-40B4-BE49-F238E27FC236}">
                <a16:creationId xmlns:a16="http://schemas.microsoft.com/office/drawing/2014/main" id="{3E774536-3AF8-8F4D-5935-1E0ACFFA6A9B}"/>
              </a:ext>
            </a:extLst>
          </p:cNvPr>
          <p:cNvSpPr>
            <a:spLocks noGrp="1"/>
          </p:cNvSpPr>
          <p:nvPr userDrawn="1">
            <p:ph type="body" sz="quarter" idx="25" hasCustomPrompt="1"/>
          </p:nvPr>
        </p:nvSpPr>
        <p:spPr>
          <a:xfrm>
            <a:off x="9557307" y="4315411"/>
            <a:ext cx="2424855" cy="1124156"/>
          </a:xfrm>
        </p:spPr>
        <p:txBody>
          <a:bodyPr/>
          <a:lstStyle>
            <a:lvl1pPr>
              <a:defRPr>
                <a:solidFill>
                  <a:schemeClr val="tx2"/>
                </a:solidFill>
              </a:defRPr>
            </a:lvl1pPr>
          </a:lstStyle>
          <a:p>
            <a:pPr lvl="0"/>
            <a:r>
              <a:rPr lang="en-US"/>
              <a:t>&lt;&lt; Add chapter title &gt;&gt;</a:t>
            </a:r>
          </a:p>
        </p:txBody>
      </p:sp>
      <p:sp>
        <p:nvSpPr>
          <p:cNvPr id="2" name="Picture Placeholder 53">
            <a:extLst>
              <a:ext uri="{FF2B5EF4-FFF2-40B4-BE49-F238E27FC236}">
                <a16:creationId xmlns:a16="http://schemas.microsoft.com/office/drawing/2014/main" id="{F80BA233-5037-A4D8-1B21-113DA8EB120D}"/>
              </a:ext>
            </a:extLst>
          </p:cNvPr>
          <p:cNvSpPr>
            <a:spLocks noGrp="1"/>
          </p:cNvSpPr>
          <p:nvPr>
            <p:ph type="pic" sz="quarter" idx="26"/>
          </p:nvPr>
        </p:nvSpPr>
        <p:spPr>
          <a:xfrm>
            <a:off x="3376868" y="938433"/>
            <a:ext cx="2400000" cy="2880000"/>
          </a:xfrm>
        </p:spPr>
        <p:txBody>
          <a:bodyPr anchor="ctr"/>
          <a:lstStyle>
            <a:lvl1pPr algn="ctr">
              <a:defRPr/>
            </a:lvl1pPr>
          </a:lstStyle>
          <a:p>
            <a:endParaRPr lang="en-US"/>
          </a:p>
        </p:txBody>
      </p:sp>
      <p:sp>
        <p:nvSpPr>
          <p:cNvPr id="4" name="Rectangle 3">
            <a:extLst>
              <a:ext uri="{FF2B5EF4-FFF2-40B4-BE49-F238E27FC236}">
                <a16:creationId xmlns:a16="http://schemas.microsoft.com/office/drawing/2014/main" id="{3B3BA1CF-A7CF-33AF-1952-938821DCAEF8}"/>
              </a:ext>
            </a:extLst>
          </p:cNvPr>
          <p:cNvSpPr/>
          <p:nvPr userDrawn="1"/>
        </p:nvSpPr>
        <p:spPr>
          <a:xfrm>
            <a:off x="3376868" y="938433"/>
            <a:ext cx="2400000" cy="2880000"/>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 name="Text Placeholder 55">
            <a:extLst>
              <a:ext uri="{FF2B5EF4-FFF2-40B4-BE49-F238E27FC236}">
                <a16:creationId xmlns:a16="http://schemas.microsoft.com/office/drawing/2014/main" id="{ECD44D11-374B-6145-EAB3-919D9FC84F81}"/>
              </a:ext>
            </a:extLst>
          </p:cNvPr>
          <p:cNvSpPr>
            <a:spLocks noGrp="1"/>
          </p:cNvSpPr>
          <p:nvPr>
            <p:ph type="body" sz="quarter" idx="27" hasCustomPrompt="1"/>
          </p:nvPr>
        </p:nvSpPr>
        <p:spPr>
          <a:xfrm>
            <a:off x="3376869" y="3020449"/>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6" name="Picture Placeholder 53">
            <a:extLst>
              <a:ext uri="{FF2B5EF4-FFF2-40B4-BE49-F238E27FC236}">
                <a16:creationId xmlns:a16="http://schemas.microsoft.com/office/drawing/2014/main" id="{1B96A5FD-7F6B-E261-28FB-6FDF27AAD803}"/>
              </a:ext>
            </a:extLst>
          </p:cNvPr>
          <p:cNvSpPr>
            <a:spLocks noGrp="1"/>
          </p:cNvSpPr>
          <p:nvPr>
            <p:ph type="pic" sz="quarter" idx="28"/>
          </p:nvPr>
        </p:nvSpPr>
        <p:spPr>
          <a:xfrm>
            <a:off x="9492000" y="938433"/>
            <a:ext cx="2400000" cy="2880000"/>
          </a:xfrm>
        </p:spPr>
        <p:txBody>
          <a:bodyPr anchor="ctr"/>
          <a:lstStyle>
            <a:lvl1pPr algn="ctr">
              <a:defRPr/>
            </a:lvl1pPr>
          </a:lstStyle>
          <a:p>
            <a:endParaRPr lang="en-US"/>
          </a:p>
        </p:txBody>
      </p:sp>
      <p:sp>
        <p:nvSpPr>
          <p:cNvPr id="7" name="Rectangle 6">
            <a:extLst>
              <a:ext uri="{FF2B5EF4-FFF2-40B4-BE49-F238E27FC236}">
                <a16:creationId xmlns:a16="http://schemas.microsoft.com/office/drawing/2014/main" id="{773B6D21-5058-EF25-252A-04B772486B94}"/>
              </a:ext>
            </a:extLst>
          </p:cNvPr>
          <p:cNvSpPr/>
          <p:nvPr userDrawn="1"/>
        </p:nvSpPr>
        <p:spPr>
          <a:xfrm>
            <a:off x="9492000" y="938433"/>
            <a:ext cx="2400000" cy="2880000"/>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8" name="Text Placeholder 55">
            <a:extLst>
              <a:ext uri="{FF2B5EF4-FFF2-40B4-BE49-F238E27FC236}">
                <a16:creationId xmlns:a16="http://schemas.microsoft.com/office/drawing/2014/main" id="{35DFF266-9959-6A5B-30EC-E5514B03D861}"/>
              </a:ext>
            </a:extLst>
          </p:cNvPr>
          <p:cNvSpPr>
            <a:spLocks noGrp="1"/>
          </p:cNvSpPr>
          <p:nvPr>
            <p:ph type="body" sz="quarter" idx="29" hasCustomPrompt="1"/>
          </p:nvPr>
        </p:nvSpPr>
        <p:spPr>
          <a:xfrm>
            <a:off x="9492001" y="3020449"/>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9" name="Picture Placeholder 53">
            <a:extLst>
              <a:ext uri="{FF2B5EF4-FFF2-40B4-BE49-F238E27FC236}">
                <a16:creationId xmlns:a16="http://schemas.microsoft.com/office/drawing/2014/main" id="{04928422-6632-C59F-DC37-2EC0A3CCA296}"/>
              </a:ext>
            </a:extLst>
          </p:cNvPr>
          <p:cNvSpPr>
            <a:spLocks noGrp="1"/>
          </p:cNvSpPr>
          <p:nvPr>
            <p:ph type="pic" sz="quarter" idx="30"/>
          </p:nvPr>
        </p:nvSpPr>
        <p:spPr>
          <a:xfrm>
            <a:off x="311785" y="938433"/>
            <a:ext cx="2400000" cy="2880000"/>
          </a:xfrm>
        </p:spPr>
        <p:txBody>
          <a:bodyPr anchor="ctr"/>
          <a:lstStyle>
            <a:lvl1pPr algn="ctr">
              <a:defRPr/>
            </a:lvl1pPr>
          </a:lstStyle>
          <a:p>
            <a:endParaRPr lang="en-US"/>
          </a:p>
        </p:txBody>
      </p:sp>
      <p:sp>
        <p:nvSpPr>
          <p:cNvPr id="10" name="Rectangle 9">
            <a:extLst>
              <a:ext uri="{FF2B5EF4-FFF2-40B4-BE49-F238E27FC236}">
                <a16:creationId xmlns:a16="http://schemas.microsoft.com/office/drawing/2014/main" id="{32DE6B3F-900D-EBCF-F104-B7CDD59F0C3B}"/>
              </a:ext>
            </a:extLst>
          </p:cNvPr>
          <p:cNvSpPr/>
          <p:nvPr userDrawn="1"/>
        </p:nvSpPr>
        <p:spPr>
          <a:xfrm>
            <a:off x="311785" y="938433"/>
            <a:ext cx="2400000" cy="2880000"/>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12" name="Text Placeholder 55">
            <a:extLst>
              <a:ext uri="{FF2B5EF4-FFF2-40B4-BE49-F238E27FC236}">
                <a16:creationId xmlns:a16="http://schemas.microsoft.com/office/drawing/2014/main" id="{BAB56B52-17EC-BD3D-51B2-DE8270305E5E}"/>
              </a:ext>
            </a:extLst>
          </p:cNvPr>
          <p:cNvSpPr>
            <a:spLocks noGrp="1"/>
          </p:cNvSpPr>
          <p:nvPr>
            <p:ph type="body" sz="quarter" idx="31" hasCustomPrompt="1"/>
          </p:nvPr>
        </p:nvSpPr>
        <p:spPr>
          <a:xfrm>
            <a:off x="311786" y="3020449"/>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Tree>
    <p:extLst>
      <p:ext uri="{BB962C8B-B14F-4D97-AF65-F5344CB8AC3E}">
        <p14:creationId xmlns:p14="http://schemas.microsoft.com/office/powerpoint/2010/main" val="2695166971"/>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eft image &amp; facts">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44" name="Picture Placeholder 43">
            <a:extLst>
              <a:ext uri="{FF2B5EF4-FFF2-40B4-BE49-F238E27FC236}">
                <a16:creationId xmlns:a16="http://schemas.microsoft.com/office/drawing/2014/main" id="{CE7482DD-7D20-CE34-D1F0-9E0A84149CEC}"/>
              </a:ext>
            </a:extLst>
          </p:cNvPr>
          <p:cNvSpPr>
            <a:spLocks noGrp="1"/>
          </p:cNvSpPr>
          <p:nvPr>
            <p:ph type="pic" sz="quarter" idx="16"/>
          </p:nvPr>
        </p:nvSpPr>
        <p:spPr>
          <a:xfrm>
            <a:off x="0" y="0"/>
            <a:ext cx="3563104" cy="6858000"/>
          </a:xfrm>
          <a:solidFill>
            <a:schemeClr val="bg2"/>
          </a:solidFill>
        </p:spPr>
        <p:txBody>
          <a:bodyPr anchor="ctr"/>
          <a:lstStyle>
            <a:lvl1pPr algn="ctr">
              <a:defRPr/>
            </a:lvl1pPr>
          </a:lstStyle>
          <a:p>
            <a:endParaRPr lang="en-US"/>
          </a:p>
        </p:txBody>
      </p:sp>
      <p:sp>
        <p:nvSpPr>
          <p:cNvPr id="7" name="Title 1"/>
          <p:cNvSpPr>
            <a:spLocks noGrp="1"/>
          </p:cNvSpPr>
          <p:nvPr>
            <p:ph type="ctrTitle" hasCustomPrompt="1"/>
          </p:nvPr>
        </p:nvSpPr>
        <p:spPr>
          <a:xfrm>
            <a:off x="3981622" y="284829"/>
            <a:ext cx="7760044" cy="687577"/>
          </a:xfrm>
        </p:spPr>
        <p:txBody>
          <a:bodyPr>
            <a:noAutofit/>
          </a:bodyPr>
          <a:lstStyle>
            <a:lvl1pPr algn="l">
              <a:defRPr sz="4000">
                <a:solidFill>
                  <a:schemeClr val="tx2"/>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3976132"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6650053"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9319741"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3976132"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6650053"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9319741"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3976132"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6650053"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9319741"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Tree>
    <p:extLst>
      <p:ext uri="{BB962C8B-B14F-4D97-AF65-F5344CB8AC3E}">
        <p14:creationId xmlns:p14="http://schemas.microsoft.com/office/powerpoint/2010/main" val="32166073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ight image &amp; facts">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44" name="Picture Placeholder 43">
            <a:extLst>
              <a:ext uri="{FF2B5EF4-FFF2-40B4-BE49-F238E27FC236}">
                <a16:creationId xmlns:a16="http://schemas.microsoft.com/office/drawing/2014/main" id="{CE7482DD-7D20-CE34-D1F0-9E0A84149CEC}"/>
              </a:ext>
            </a:extLst>
          </p:cNvPr>
          <p:cNvSpPr>
            <a:spLocks noGrp="1"/>
          </p:cNvSpPr>
          <p:nvPr>
            <p:ph type="pic" sz="quarter" idx="16"/>
          </p:nvPr>
        </p:nvSpPr>
        <p:spPr>
          <a:xfrm>
            <a:off x="8628896" y="0"/>
            <a:ext cx="3563104" cy="6858000"/>
          </a:xfrm>
          <a:solidFill>
            <a:schemeClr val="bg2"/>
          </a:solidFill>
        </p:spPr>
        <p:txBody>
          <a:bodyPr anchor="ctr"/>
          <a:lstStyle>
            <a:lvl1pPr algn="ctr">
              <a:defRPr/>
            </a:lvl1pPr>
          </a:lstStyle>
          <a:p>
            <a:endParaRPr lang="en-US"/>
          </a:p>
        </p:txBody>
      </p:sp>
      <p:sp>
        <p:nvSpPr>
          <p:cNvPr id="7" name="Title 1"/>
          <p:cNvSpPr>
            <a:spLocks noGrp="1"/>
          </p:cNvSpPr>
          <p:nvPr>
            <p:ph type="ctrTitle" hasCustomPrompt="1"/>
          </p:nvPr>
        </p:nvSpPr>
        <p:spPr>
          <a:xfrm>
            <a:off x="509587" y="284829"/>
            <a:ext cx="7760044" cy="687577"/>
          </a:xfrm>
        </p:spPr>
        <p:txBody>
          <a:bodyPr>
            <a:noAutofit/>
          </a:bodyPr>
          <a:lstStyle>
            <a:lvl1pPr algn="l">
              <a:defRPr sz="4000">
                <a:solidFill>
                  <a:schemeClr val="tx2"/>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504097"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3178019"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5847707"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504097"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3178019"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5847707"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504097"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3178019"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5847707"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Tree>
    <p:extLst>
      <p:ext uri="{BB962C8B-B14F-4D97-AF65-F5344CB8AC3E}">
        <p14:creationId xmlns:p14="http://schemas.microsoft.com/office/powerpoint/2010/main" val="39425611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ronze left &amp; facts">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3B7E46-E489-055C-90C3-F93B8DC9E5D5}"/>
              </a:ext>
            </a:extLst>
          </p:cNvPr>
          <p:cNvSpPr/>
          <p:nvPr userDrawn="1"/>
        </p:nvSpPr>
        <p:spPr>
          <a:xfrm>
            <a:off x="4456853" y="0"/>
            <a:ext cx="773514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435497" y="3007020"/>
            <a:ext cx="3577897" cy="2286432"/>
          </a:xfrm>
        </p:spPr>
        <p:txBody>
          <a:bodyPr anchor="b">
            <a:noAutofit/>
          </a:bodyPr>
          <a:lstStyle>
            <a:lvl1pPr algn="l">
              <a:defRPr sz="4000">
                <a:solidFill>
                  <a:schemeClr val="bg1"/>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5041133"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7422428"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9898227"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5041133"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7422428"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9898227"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5041133"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7422428"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9898227"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39" name="Text Placeholder 22">
            <a:extLst>
              <a:ext uri="{FF2B5EF4-FFF2-40B4-BE49-F238E27FC236}">
                <a16:creationId xmlns:a16="http://schemas.microsoft.com/office/drawing/2014/main" id="{3E475101-0B45-9336-D455-950136346B87}"/>
              </a:ext>
            </a:extLst>
          </p:cNvPr>
          <p:cNvSpPr>
            <a:spLocks noGrp="1"/>
          </p:cNvSpPr>
          <p:nvPr>
            <p:ph type="body" sz="quarter" idx="35" hasCustomPrompt="1"/>
          </p:nvPr>
        </p:nvSpPr>
        <p:spPr>
          <a:xfrm>
            <a:off x="441988" y="5464391"/>
            <a:ext cx="3571405" cy="1034528"/>
          </a:xfrm>
        </p:spPr>
        <p:txBody>
          <a:bodyPr>
            <a:noAutofit/>
          </a:bodyPr>
          <a:lstStyle>
            <a:lvl1pPr indent="0">
              <a:buFontTx/>
              <a:buNone/>
              <a:defRPr sz="1600" b="1" i="0" cap="all" spc="267" baseline="0">
                <a:solidFill>
                  <a:schemeClr val="bg1"/>
                </a:solidFill>
                <a:latin typeface="Helvetica" pitchFamily="2" charset="0"/>
              </a:defRPr>
            </a:lvl1pPr>
          </a:lstStyle>
          <a:p>
            <a:pPr lvl="0"/>
            <a:r>
              <a:rPr lang="en-US"/>
              <a:t>&lt;&lt; Add subtitle &gt;&gt;</a:t>
            </a:r>
          </a:p>
        </p:txBody>
      </p:sp>
      <p:sp>
        <p:nvSpPr>
          <p:cNvPr id="43" name="Text Placeholder 42">
            <a:extLst>
              <a:ext uri="{FF2B5EF4-FFF2-40B4-BE49-F238E27FC236}">
                <a16:creationId xmlns:a16="http://schemas.microsoft.com/office/drawing/2014/main" id="{E2528EAE-186D-3C65-9E35-65B0EE60020A}"/>
              </a:ext>
            </a:extLst>
          </p:cNvPr>
          <p:cNvSpPr>
            <a:spLocks noGrp="1"/>
          </p:cNvSpPr>
          <p:nvPr>
            <p:ph type="body" sz="quarter" idx="36" hasCustomPrompt="1"/>
          </p:nvPr>
        </p:nvSpPr>
        <p:spPr>
          <a:xfrm>
            <a:off x="5041133" y="508000"/>
            <a:ext cx="6680200"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28688516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er and text">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609600" y="284829"/>
            <a:ext cx="9753600" cy="687577"/>
          </a:xfrm>
        </p:spPr>
        <p:txBody>
          <a:bodyPr>
            <a:noAutofit/>
          </a:bodyPr>
          <a:lstStyle>
            <a:lvl1pPr algn="l">
              <a:defRPr sz="4267">
                <a:solidFill>
                  <a:schemeClr val="tx2"/>
                </a:solidFill>
                <a:latin typeface="Mongolian Baiti" panose="03000500000000000000" pitchFamily="66" charset="0"/>
                <a:cs typeface="Mongolian Baiti" panose="03000500000000000000" pitchFamily="66" charset="0"/>
              </a:defRPr>
            </a:lvl1pPr>
          </a:lstStyle>
          <a:p>
            <a:r>
              <a:rPr lang="en-GB"/>
              <a:t>Click to edit master title</a:t>
            </a:r>
            <a:endParaRPr lang="en-US"/>
          </a:p>
        </p:txBody>
      </p:sp>
      <p:sp>
        <p:nvSpPr>
          <p:cNvPr id="23" name="Text Placeholder 22"/>
          <p:cNvSpPr>
            <a:spLocks noGrp="1"/>
          </p:cNvSpPr>
          <p:nvPr>
            <p:ph type="body" sz="quarter" idx="13" hasCustomPrompt="1"/>
          </p:nvPr>
        </p:nvSpPr>
        <p:spPr>
          <a:xfrm>
            <a:off x="609600" y="1069942"/>
            <a:ext cx="9753600" cy="480732"/>
          </a:xfrm>
        </p:spPr>
        <p:txBody>
          <a:bodyPr>
            <a:noAutofit/>
          </a:bodyPr>
          <a:lstStyle>
            <a:lvl1pPr indent="0">
              <a:buFontTx/>
              <a:buNone/>
              <a:defRPr sz="1600" b="1" i="0" cap="all" spc="267" baseline="0">
                <a:solidFill>
                  <a:schemeClr val="tx2"/>
                </a:solidFill>
                <a:latin typeface="Helvetica" pitchFamily="2" charset="0"/>
              </a:defRPr>
            </a:lvl1pPr>
          </a:lstStyle>
          <a:p>
            <a:pPr lvl="0"/>
            <a:r>
              <a:rPr lang="en-US"/>
              <a:t>Click to edit subtitle</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p:nvPr>
        </p:nvSpPr>
        <p:spPr>
          <a:xfrm>
            <a:off x="604800" y="1770835"/>
            <a:ext cx="10721568" cy="4325165"/>
          </a:xfrm>
        </p:spPr>
        <p:txBody>
          <a:bodyPr/>
          <a:lstStyle>
            <a:lvl1pPr marL="0" indent="0">
              <a:spcBef>
                <a:spcPts val="1600"/>
              </a:spcBef>
              <a:buNone/>
              <a:defRPr sz="2133" spc="67" baseline="0">
                <a:solidFill>
                  <a:schemeClr val="tx2"/>
                </a:solidFill>
                <a:latin typeface="Mongolian Baiti" panose="03000500000000000000" pitchFamily="66" charset="0"/>
                <a:cs typeface="Mongolian Baiti" panose="03000500000000000000" pitchFamily="66" charset="0"/>
              </a:defRPr>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47575894"/>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 left &amp; facts">
    <p:bg>
      <p:bgPr>
        <a:solidFill>
          <a:schemeClr val="tx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3B7E46-E489-055C-90C3-F93B8DC9E5D5}"/>
              </a:ext>
            </a:extLst>
          </p:cNvPr>
          <p:cNvSpPr/>
          <p:nvPr userDrawn="1"/>
        </p:nvSpPr>
        <p:spPr>
          <a:xfrm>
            <a:off x="4456853" y="0"/>
            <a:ext cx="773514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435497" y="3007020"/>
            <a:ext cx="3577897" cy="2286432"/>
          </a:xfrm>
        </p:spPr>
        <p:txBody>
          <a:bodyPr anchor="b">
            <a:noAutofit/>
          </a:bodyPr>
          <a:lstStyle>
            <a:lvl1pPr algn="l">
              <a:defRPr sz="4000">
                <a:solidFill>
                  <a:schemeClr val="bg1"/>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5041133"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7422428"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9898227"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5041133"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7422428"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9898227"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5041133"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7422428"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9898227"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39" name="Text Placeholder 22">
            <a:extLst>
              <a:ext uri="{FF2B5EF4-FFF2-40B4-BE49-F238E27FC236}">
                <a16:creationId xmlns:a16="http://schemas.microsoft.com/office/drawing/2014/main" id="{3E475101-0B45-9336-D455-950136346B87}"/>
              </a:ext>
            </a:extLst>
          </p:cNvPr>
          <p:cNvSpPr>
            <a:spLocks noGrp="1"/>
          </p:cNvSpPr>
          <p:nvPr>
            <p:ph type="body" sz="quarter" idx="35" hasCustomPrompt="1"/>
          </p:nvPr>
        </p:nvSpPr>
        <p:spPr>
          <a:xfrm>
            <a:off x="441988" y="5464391"/>
            <a:ext cx="3571405" cy="1034528"/>
          </a:xfrm>
        </p:spPr>
        <p:txBody>
          <a:bodyPr>
            <a:noAutofit/>
          </a:bodyPr>
          <a:lstStyle>
            <a:lvl1pPr indent="0">
              <a:buFontTx/>
              <a:buNone/>
              <a:defRPr sz="1600" b="1" i="0" cap="all" spc="267" baseline="0">
                <a:solidFill>
                  <a:schemeClr val="bg1"/>
                </a:solidFill>
                <a:latin typeface="Helvetica" pitchFamily="2" charset="0"/>
              </a:defRPr>
            </a:lvl1pPr>
          </a:lstStyle>
          <a:p>
            <a:pPr lvl="0"/>
            <a:r>
              <a:rPr lang="en-US"/>
              <a:t>&lt;&lt; Add subtitle &gt;&gt;</a:t>
            </a:r>
          </a:p>
        </p:txBody>
      </p:sp>
      <p:sp>
        <p:nvSpPr>
          <p:cNvPr id="43" name="Text Placeholder 42">
            <a:extLst>
              <a:ext uri="{FF2B5EF4-FFF2-40B4-BE49-F238E27FC236}">
                <a16:creationId xmlns:a16="http://schemas.microsoft.com/office/drawing/2014/main" id="{E2528EAE-186D-3C65-9E35-65B0EE60020A}"/>
              </a:ext>
            </a:extLst>
          </p:cNvPr>
          <p:cNvSpPr>
            <a:spLocks noGrp="1"/>
          </p:cNvSpPr>
          <p:nvPr>
            <p:ph type="body" sz="quarter" idx="36" hasCustomPrompt="1"/>
          </p:nvPr>
        </p:nvSpPr>
        <p:spPr>
          <a:xfrm>
            <a:off x="5041133" y="508000"/>
            <a:ext cx="6680200"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10667097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right blue left &amp; facts">
    <p:bg>
      <p:bgPr>
        <a:solidFill>
          <a:schemeClr val="accent4"/>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3B7E46-E489-055C-90C3-F93B8DC9E5D5}"/>
              </a:ext>
            </a:extLst>
          </p:cNvPr>
          <p:cNvSpPr/>
          <p:nvPr userDrawn="1"/>
        </p:nvSpPr>
        <p:spPr>
          <a:xfrm>
            <a:off x="4456853" y="0"/>
            <a:ext cx="773514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435497" y="3007020"/>
            <a:ext cx="3577897" cy="2286432"/>
          </a:xfrm>
        </p:spPr>
        <p:txBody>
          <a:bodyPr anchor="b">
            <a:noAutofit/>
          </a:bodyPr>
          <a:lstStyle>
            <a:lvl1pPr algn="l">
              <a:defRPr sz="4000">
                <a:solidFill>
                  <a:schemeClr val="bg1"/>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5041133"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7422428"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9898227" y="2653028"/>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5041133"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7422428"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9898227" y="4209204"/>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5041133"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7422428"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9898227" y="5765381"/>
            <a:ext cx="18240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39" name="Text Placeholder 22">
            <a:extLst>
              <a:ext uri="{FF2B5EF4-FFF2-40B4-BE49-F238E27FC236}">
                <a16:creationId xmlns:a16="http://schemas.microsoft.com/office/drawing/2014/main" id="{3E475101-0B45-9336-D455-950136346B87}"/>
              </a:ext>
            </a:extLst>
          </p:cNvPr>
          <p:cNvSpPr>
            <a:spLocks noGrp="1"/>
          </p:cNvSpPr>
          <p:nvPr>
            <p:ph type="body" sz="quarter" idx="35" hasCustomPrompt="1"/>
          </p:nvPr>
        </p:nvSpPr>
        <p:spPr>
          <a:xfrm>
            <a:off x="441988" y="5464391"/>
            <a:ext cx="3571405" cy="1034528"/>
          </a:xfrm>
        </p:spPr>
        <p:txBody>
          <a:bodyPr>
            <a:noAutofit/>
          </a:bodyPr>
          <a:lstStyle>
            <a:lvl1pPr indent="0">
              <a:buFontTx/>
              <a:buNone/>
              <a:defRPr sz="1600" b="1" i="0" cap="all" spc="267" baseline="0">
                <a:solidFill>
                  <a:schemeClr val="bg1"/>
                </a:solidFill>
                <a:latin typeface="Helvetica" pitchFamily="2" charset="0"/>
              </a:defRPr>
            </a:lvl1pPr>
          </a:lstStyle>
          <a:p>
            <a:pPr lvl="0"/>
            <a:r>
              <a:rPr lang="en-US"/>
              <a:t>&lt;&lt; Add subtitle &gt;&gt;</a:t>
            </a:r>
          </a:p>
        </p:txBody>
      </p:sp>
      <p:sp>
        <p:nvSpPr>
          <p:cNvPr id="43" name="Text Placeholder 42">
            <a:extLst>
              <a:ext uri="{FF2B5EF4-FFF2-40B4-BE49-F238E27FC236}">
                <a16:creationId xmlns:a16="http://schemas.microsoft.com/office/drawing/2014/main" id="{E2528EAE-186D-3C65-9E35-65B0EE60020A}"/>
              </a:ext>
            </a:extLst>
          </p:cNvPr>
          <p:cNvSpPr>
            <a:spLocks noGrp="1"/>
          </p:cNvSpPr>
          <p:nvPr>
            <p:ph type="body" sz="quarter" idx="36" hasCustomPrompt="1"/>
          </p:nvPr>
        </p:nvSpPr>
        <p:spPr>
          <a:xfrm>
            <a:off x="5041133" y="508000"/>
            <a:ext cx="6680200"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12828931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amp; 2 images right">
    <p:spTree>
      <p:nvGrpSpPr>
        <p:cNvPr id="1" name=""/>
        <p:cNvGrpSpPr/>
        <p:nvPr/>
      </p:nvGrpSpPr>
      <p:grpSpPr>
        <a:xfrm>
          <a:off x="0" y="0"/>
          <a:ext cx="0" cy="0"/>
          <a:chOff x="0" y="0"/>
          <a:chExt cx="0" cy="0"/>
        </a:xfrm>
      </p:grpSpPr>
      <p:sp>
        <p:nvSpPr>
          <p:cNvPr id="44" name="Picture Placeholder 43">
            <a:extLst>
              <a:ext uri="{FF2B5EF4-FFF2-40B4-BE49-F238E27FC236}">
                <a16:creationId xmlns:a16="http://schemas.microsoft.com/office/drawing/2014/main" id="{CE7482DD-7D20-CE34-D1F0-9E0A84149CEC}"/>
              </a:ext>
            </a:extLst>
          </p:cNvPr>
          <p:cNvSpPr>
            <a:spLocks noGrp="1"/>
          </p:cNvSpPr>
          <p:nvPr>
            <p:ph type="pic" sz="quarter" idx="16"/>
          </p:nvPr>
        </p:nvSpPr>
        <p:spPr>
          <a:xfrm>
            <a:off x="6684587" y="0"/>
            <a:ext cx="5480701" cy="3429000"/>
          </a:xfrm>
          <a:solidFill>
            <a:schemeClr val="bg2"/>
          </a:solidFill>
        </p:spPr>
        <p:txBody>
          <a:bodyPr anchor="ctr"/>
          <a:lstStyle>
            <a:lvl1pPr algn="ctr">
              <a:defRPr/>
            </a:lvl1pPr>
          </a:lstStyle>
          <a:p>
            <a:endParaRPr lang="en-US"/>
          </a:p>
        </p:txBody>
      </p:sp>
      <p:sp>
        <p:nvSpPr>
          <p:cNvPr id="17" name="Picture Placeholder 43">
            <a:extLst>
              <a:ext uri="{FF2B5EF4-FFF2-40B4-BE49-F238E27FC236}">
                <a16:creationId xmlns:a16="http://schemas.microsoft.com/office/drawing/2014/main" id="{0AF4F2F0-FCCA-B007-5AF0-C4138644E9F8}"/>
              </a:ext>
            </a:extLst>
          </p:cNvPr>
          <p:cNvSpPr>
            <a:spLocks noGrp="1"/>
          </p:cNvSpPr>
          <p:nvPr>
            <p:ph type="pic" sz="quarter" idx="34"/>
          </p:nvPr>
        </p:nvSpPr>
        <p:spPr>
          <a:xfrm>
            <a:off x="6684587" y="3429000"/>
            <a:ext cx="5480701" cy="3429000"/>
          </a:xfrm>
          <a:solidFill>
            <a:schemeClr val="accent1"/>
          </a:solidFill>
        </p:spPr>
        <p:txBody>
          <a:bodyPr anchor="ctr"/>
          <a:lstStyle>
            <a:lvl1pPr algn="ctr">
              <a:defRPr/>
            </a:lvl1pPr>
          </a:lstStyle>
          <a:p>
            <a:endParaRPr lang="en-US"/>
          </a:p>
        </p:txBody>
      </p:sp>
      <p:sp>
        <p:nvSpPr>
          <p:cNvPr id="7" name="Title 1"/>
          <p:cNvSpPr>
            <a:spLocks noGrp="1"/>
          </p:cNvSpPr>
          <p:nvPr>
            <p:ph type="ctrTitle" hasCustomPrompt="1"/>
          </p:nvPr>
        </p:nvSpPr>
        <p:spPr>
          <a:xfrm>
            <a:off x="646079" y="284829"/>
            <a:ext cx="5449923" cy="687577"/>
          </a:xfrm>
        </p:spPr>
        <p:txBody>
          <a:bodyPr>
            <a:noAutofit/>
          </a:bodyPr>
          <a:lstStyle>
            <a:lvl1pPr algn="l">
              <a:defRPr sz="4000">
                <a:solidFill>
                  <a:schemeClr val="tx2"/>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642070" y="3044999"/>
            <a:ext cx="5449921" cy="3308908"/>
          </a:xfrm>
        </p:spPr>
        <p:txBody>
          <a:bodyPr/>
          <a:lstStyle>
            <a:lvl1pPr>
              <a:spcBef>
                <a:spcPts val="800"/>
              </a:spcBef>
              <a:defRPr sz="1400">
                <a:solidFill>
                  <a:schemeClr val="tx2"/>
                </a:solidFill>
                <a:latin typeface="Helvetica" pitchFamily="2" charset="0"/>
              </a:defRPr>
            </a:lvl1pPr>
          </a:lstStyle>
          <a:p>
            <a:pPr lvl="0"/>
            <a:r>
              <a:rPr lang="en-US"/>
              <a:t>&lt;&lt; Add text &gt;&gt;</a:t>
            </a:r>
          </a:p>
          <a:p>
            <a:pPr lvl="0"/>
            <a:r>
              <a:rPr lang="en-US"/>
              <a:t>&lt;&lt; Add text &gt;&gt;</a:t>
            </a:r>
          </a:p>
          <a:p>
            <a:pPr lvl="0"/>
            <a:r>
              <a:rPr lang="en-US"/>
              <a:t>&lt;&lt; Add text &gt;&gt;</a:t>
            </a:r>
          </a:p>
          <a:p>
            <a:pPr lvl="0"/>
            <a:endParaRPr lang="en-US"/>
          </a:p>
        </p:txBody>
      </p:sp>
      <p:sp>
        <p:nvSpPr>
          <p:cNvPr id="2" name="Title 1">
            <a:extLst>
              <a:ext uri="{FF2B5EF4-FFF2-40B4-BE49-F238E27FC236}">
                <a16:creationId xmlns:a16="http://schemas.microsoft.com/office/drawing/2014/main" id="{E2F669DF-3EE6-D3CA-4D9C-4CF404F00F1A}"/>
              </a:ext>
            </a:extLst>
          </p:cNvPr>
          <p:cNvSpPr txBox="1">
            <a:spLocks/>
          </p:cNvSpPr>
          <p:nvPr userDrawn="1"/>
        </p:nvSpPr>
        <p:spPr>
          <a:xfrm>
            <a:off x="13039240" y="284829"/>
            <a:ext cx="5448053" cy="687577"/>
          </a:xfrm>
          <a:prstGeom prst="rect">
            <a:avLst/>
          </a:prstGeom>
        </p:spPr>
        <p:txBody>
          <a:bodyPr vert="horz" lIns="121920" tIns="60960" rIns="121920" bIns="60960" rtlCol="0" anchor="t">
            <a:normAutofit fontScale="62500" lnSpcReduction="20000"/>
          </a:bodyPr>
          <a:lstStyle>
            <a:lvl1pPr algn="l" defTabSz="457200" rtl="0" eaLnBrk="1" latinLnBrk="0" hangingPunct="1">
              <a:spcBef>
                <a:spcPct val="0"/>
              </a:spcBef>
              <a:buNone/>
              <a:defRPr sz="3200" kern="1200" baseline="0">
                <a:solidFill>
                  <a:schemeClr val="accent2"/>
                </a:solidFill>
                <a:latin typeface="Mongolian Baiti" panose="03000500000000000000" pitchFamily="66" charset="0"/>
                <a:ea typeface="+mj-ea"/>
                <a:cs typeface="Mongolian Baiti" panose="03000500000000000000" pitchFamily="66" charset="0"/>
              </a:defRPr>
            </a:lvl1pPr>
          </a:lstStyle>
          <a:p>
            <a:r>
              <a:rPr lang="en-GB" sz="4267"/>
              <a:t>My experience was challenging…</a:t>
            </a:r>
            <a:endParaRPr lang="en-US" sz="4267"/>
          </a:p>
        </p:txBody>
      </p:sp>
      <p:sp>
        <p:nvSpPr>
          <p:cNvPr id="11" name="Text Placeholder 5">
            <a:extLst>
              <a:ext uri="{FF2B5EF4-FFF2-40B4-BE49-F238E27FC236}">
                <a16:creationId xmlns:a16="http://schemas.microsoft.com/office/drawing/2014/main" id="{6EF15FEF-E54C-E8F5-81D1-6DFE1E00AAD4}"/>
              </a:ext>
            </a:extLst>
          </p:cNvPr>
          <p:cNvSpPr txBox="1">
            <a:spLocks/>
          </p:cNvSpPr>
          <p:nvPr userDrawn="1"/>
        </p:nvSpPr>
        <p:spPr>
          <a:xfrm>
            <a:off x="12721411" y="2039502"/>
            <a:ext cx="5479129" cy="553998"/>
          </a:xfrm>
          <a:prstGeom prst="rect">
            <a:avLst/>
          </a:prstGeom>
        </p:spPr>
        <p:txBody>
          <a:bodyPr vert="horz" wrap="square" lIns="121920" tIns="60960" rIns="121920" bIns="60960" rtlCol="0">
            <a:spAutoFit/>
          </a:bodyPr>
          <a:lstStyle>
            <a:lvl1pPr marL="0" indent="0" algn="l" defTabSz="457200" rtl="0" eaLnBrk="1" latinLnBrk="0" hangingPunct="1">
              <a:spcBef>
                <a:spcPts val="1200"/>
              </a:spcBef>
              <a:buClr>
                <a:schemeClr val="accent1"/>
              </a:buClr>
              <a:buSzPct val="60000"/>
              <a:buFont typeface="Arial" panose="020B0604020202020204" pitchFamily="34" charset="0"/>
              <a:buNone/>
              <a:defRPr sz="1600" kern="1200" spc="50" baseline="0">
                <a:solidFill>
                  <a:schemeClr val="tx2"/>
                </a:solidFill>
                <a:latin typeface="Mongolian Baiti" panose="03000500000000000000" pitchFamily="66" charset="0"/>
                <a:ea typeface="+mn-ea"/>
                <a:cs typeface="Mongolian Baiti" panose="03000500000000000000" pitchFamily="66" charset="0"/>
              </a:defRPr>
            </a:lvl1pPr>
            <a:lvl2pPr marL="0" indent="0" algn="l" defTabSz="457200" rtl="0" eaLnBrk="1" latinLnBrk="0" hangingPunct="1">
              <a:spcBef>
                <a:spcPts val="600"/>
              </a:spcBef>
              <a:buClr>
                <a:schemeClr val="accent1"/>
              </a:buClr>
              <a:buSzPct val="70000"/>
              <a:buFont typeface="Arial" panose="020B0604020202020204" pitchFamily="34" charset="0"/>
              <a:buNone/>
              <a:defRPr sz="1300" kern="1200" spc="50" baseline="0">
                <a:solidFill>
                  <a:schemeClr val="tx2"/>
                </a:solidFill>
                <a:latin typeface="Helvetica" pitchFamily="2" charset="0"/>
                <a:ea typeface="+mn-ea"/>
                <a:cs typeface="+mn-cs"/>
              </a:defRPr>
            </a:lvl2pPr>
            <a:lvl3pPr marL="0" indent="0" algn="l" defTabSz="457200" rtl="0" eaLnBrk="1" latinLnBrk="0" hangingPunct="1">
              <a:spcBef>
                <a:spcPts val="600"/>
              </a:spcBef>
              <a:buClr>
                <a:schemeClr val="accent1"/>
              </a:buClr>
              <a:buSzPct val="70000"/>
              <a:buFont typeface="Arial" panose="020B0604020202020204" pitchFamily="34" charset="0"/>
              <a:buNone/>
              <a:defRPr sz="1100" b="1" i="0" kern="1200" spc="50" baseline="0">
                <a:solidFill>
                  <a:schemeClr val="tx2"/>
                </a:solidFill>
                <a:latin typeface="Helvetica" pitchFamily="2" charset="0"/>
                <a:ea typeface="+mn-ea"/>
                <a:cs typeface="+mn-cs"/>
              </a:defRPr>
            </a:lvl3pPr>
            <a:lvl4pPr marL="108000" indent="-108000" algn="l" defTabSz="457200" rtl="0" eaLnBrk="1" latinLnBrk="0" hangingPunct="1">
              <a:spcBef>
                <a:spcPts val="600"/>
              </a:spcBef>
              <a:buClr>
                <a:schemeClr val="accent2"/>
              </a:buClr>
              <a:buSzPct val="70000"/>
              <a:buFont typeface="Arial" panose="020B0604020202020204" pitchFamily="34" charset="0"/>
              <a:buChar char="•"/>
              <a:defRPr sz="1100" kern="1200" spc="50" baseline="0">
                <a:solidFill>
                  <a:schemeClr val="tx2"/>
                </a:solidFill>
                <a:latin typeface="Helvetica" pitchFamily="2" charset="0"/>
                <a:ea typeface="+mn-ea"/>
                <a:cs typeface="+mn-cs"/>
              </a:defRPr>
            </a:lvl4pPr>
            <a:lvl5pPr marL="0" indent="0" algn="l" defTabSz="457200" rtl="0" eaLnBrk="1" latinLnBrk="0" hangingPunct="1">
              <a:spcBef>
                <a:spcPts val="600"/>
              </a:spcBef>
              <a:buClr>
                <a:schemeClr val="accent1"/>
              </a:buClr>
              <a:buSzPct val="70000"/>
              <a:buFont typeface="Arial" panose="020B0604020202020204" pitchFamily="34" charset="0"/>
              <a:buNone/>
              <a:defRPr sz="1200" b="0" i="1" kern="1200" spc="50" baseline="0">
                <a:solidFill>
                  <a:schemeClr val="tx2"/>
                </a:solidFill>
                <a:latin typeface="Helvetica Oblique" pitchFamily="2" charset="0"/>
                <a:ea typeface="+mn-ea"/>
                <a:cs typeface="Mongolian Baiti" panose="03000500000000000000" pitchFamily="66"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r>
              <a:rPr lang="en-US" sz="1400"/>
              <a:t>Few experiences are ever perfect. Try to be neutral </a:t>
            </a:r>
            <a:br>
              <a:rPr lang="en-US" sz="1400"/>
            </a:br>
            <a:r>
              <a:rPr lang="en-US" sz="1400"/>
              <a:t>and objective as you evaluate your performance</a:t>
            </a:r>
          </a:p>
        </p:txBody>
      </p:sp>
      <p:sp>
        <p:nvSpPr>
          <p:cNvPr id="18" name="Text Placeholder 42">
            <a:extLst>
              <a:ext uri="{FF2B5EF4-FFF2-40B4-BE49-F238E27FC236}">
                <a16:creationId xmlns:a16="http://schemas.microsoft.com/office/drawing/2014/main" id="{A660A1E1-43C0-2765-7754-253492F49FBF}"/>
              </a:ext>
            </a:extLst>
          </p:cNvPr>
          <p:cNvSpPr>
            <a:spLocks noGrp="1"/>
          </p:cNvSpPr>
          <p:nvPr>
            <p:ph type="body" sz="quarter" idx="36" hasCustomPrompt="1"/>
          </p:nvPr>
        </p:nvSpPr>
        <p:spPr>
          <a:xfrm>
            <a:off x="646077" y="1448382"/>
            <a:ext cx="5449923"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4451678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p:tgtEl>
                                          <p:spTgt spid="3">
                                            <p:txEl>
                                              <p:pRg st="1" end="1"/>
                                            </p:txEl>
                                          </p:spTgt>
                                        </p:tgtEl>
                                        <p:attrNameLst>
                                          <p:attrName>ppt_x</p:attrName>
                                        </p:attrNameLst>
                                      </p:cBhvr>
                                      <p:tavLst>
                                        <p:tav tm="0">
                                          <p:val>
                                            <p:strVal val="#ppt_x-#ppt_w*1.125000"/>
                                          </p:val>
                                        </p:tav>
                                        <p:tav tm="100000">
                                          <p:val>
                                            <p:strVal val="#ppt_x"/>
                                          </p:val>
                                        </p:tav>
                                      </p:tavLst>
                                    </p:anim>
                                    <p:animEffect transition="in" filter="wipe(right)">
                                      <p:cBhvr>
                                        <p:cTn id="13" dur="500"/>
                                        <p:tgtEl>
                                          <p:spTgt spid="3">
                                            <p:txEl>
                                              <p:pRg st="1" end="1"/>
                                            </p:txEl>
                                          </p:spTgt>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p:tgtEl>
                                          <p:spTgt spid="3">
                                            <p:txEl>
                                              <p:pRg st="2" end="2"/>
                                            </p:txEl>
                                          </p:spTgt>
                                        </p:tgtEl>
                                        <p:attrNameLst>
                                          <p:attrName>ppt_x</p:attrName>
                                        </p:attrNameLst>
                                      </p:cBhvr>
                                      <p:tavLst>
                                        <p:tav tm="0">
                                          <p:val>
                                            <p:strVal val="#ppt_x-#ppt_w*1.125000"/>
                                          </p:val>
                                        </p:tav>
                                        <p:tav tm="100000">
                                          <p:val>
                                            <p:strVal val="#ppt_x"/>
                                          </p:val>
                                        </p:tav>
                                      </p:tavLst>
                                    </p:anim>
                                    <p:animEffect transition="in" filter="wipe(right)">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ages left &amp; text">
    <p:spTree>
      <p:nvGrpSpPr>
        <p:cNvPr id="1" name=""/>
        <p:cNvGrpSpPr/>
        <p:nvPr/>
      </p:nvGrpSpPr>
      <p:grpSpPr>
        <a:xfrm>
          <a:off x="0" y="0"/>
          <a:ext cx="0" cy="0"/>
          <a:chOff x="0" y="0"/>
          <a:chExt cx="0" cy="0"/>
        </a:xfrm>
      </p:grpSpPr>
      <p:sp>
        <p:nvSpPr>
          <p:cNvPr id="44" name="Picture Placeholder 43">
            <a:extLst>
              <a:ext uri="{FF2B5EF4-FFF2-40B4-BE49-F238E27FC236}">
                <a16:creationId xmlns:a16="http://schemas.microsoft.com/office/drawing/2014/main" id="{CE7482DD-7D20-CE34-D1F0-9E0A84149CEC}"/>
              </a:ext>
            </a:extLst>
          </p:cNvPr>
          <p:cNvSpPr>
            <a:spLocks noGrp="1"/>
          </p:cNvSpPr>
          <p:nvPr>
            <p:ph type="pic" sz="quarter" idx="16"/>
          </p:nvPr>
        </p:nvSpPr>
        <p:spPr>
          <a:xfrm>
            <a:off x="0" y="0"/>
            <a:ext cx="5480701" cy="3429000"/>
          </a:xfrm>
          <a:solidFill>
            <a:schemeClr val="bg2"/>
          </a:solidFill>
        </p:spPr>
        <p:txBody>
          <a:bodyPr anchor="ctr"/>
          <a:lstStyle>
            <a:lvl1pPr algn="ctr">
              <a:defRPr/>
            </a:lvl1pPr>
          </a:lstStyle>
          <a:p>
            <a:endParaRPr lang="en-US"/>
          </a:p>
        </p:txBody>
      </p:sp>
      <p:sp>
        <p:nvSpPr>
          <p:cNvPr id="17" name="Picture Placeholder 43">
            <a:extLst>
              <a:ext uri="{FF2B5EF4-FFF2-40B4-BE49-F238E27FC236}">
                <a16:creationId xmlns:a16="http://schemas.microsoft.com/office/drawing/2014/main" id="{0AF4F2F0-FCCA-B007-5AF0-C4138644E9F8}"/>
              </a:ext>
            </a:extLst>
          </p:cNvPr>
          <p:cNvSpPr>
            <a:spLocks noGrp="1"/>
          </p:cNvSpPr>
          <p:nvPr>
            <p:ph type="pic" sz="quarter" idx="34"/>
          </p:nvPr>
        </p:nvSpPr>
        <p:spPr>
          <a:xfrm>
            <a:off x="0" y="3429000"/>
            <a:ext cx="5480701" cy="3429000"/>
          </a:xfrm>
          <a:solidFill>
            <a:schemeClr val="accent1"/>
          </a:solidFill>
        </p:spPr>
        <p:txBody>
          <a:bodyPr anchor="ctr"/>
          <a:lstStyle>
            <a:lvl1pPr algn="ctr">
              <a:defRPr/>
            </a:lvl1pPr>
          </a:lstStyle>
          <a:p>
            <a:endParaRPr lang="en-US"/>
          </a:p>
        </p:txBody>
      </p:sp>
      <p:sp>
        <p:nvSpPr>
          <p:cNvPr id="7" name="Title 1"/>
          <p:cNvSpPr>
            <a:spLocks noGrp="1"/>
          </p:cNvSpPr>
          <p:nvPr>
            <p:ph type="ctrTitle" hasCustomPrompt="1"/>
          </p:nvPr>
        </p:nvSpPr>
        <p:spPr>
          <a:xfrm>
            <a:off x="6100009" y="284829"/>
            <a:ext cx="5634792" cy="687577"/>
          </a:xfrm>
        </p:spPr>
        <p:txBody>
          <a:bodyPr>
            <a:noAutofit/>
          </a:bodyPr>
          <a:lstStyle>
            <a:lvl1pPr algn="l">
              <a:defRPr sz="4000">
                <a:solidFill>
                  <a:schemeClr val="accent2"/>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6096001" y="3044999"/>
            <a:ext cx="5634791" cy="3308908"/>
          </a:xfrm>
        </p:spPr>
        <p:txBody>
          <a:bodyPr/>
          <a:lstStyle>
            <a:lvl1pPr>
              <a:spcBef>
                <a:spcPts val="800"/>
              </a:spcBef>
              <a:defRPr sz="1400">
                <a:solidFill>
                  <a:schemeClr val="tx2"/>
                </a:solidFill>
                <a:latin typeface="Helvetica" pitchFamily="2" charset="0"/>
              </a:defRPr>
            </a:lvl1pPr>
          </a:lstStyle>
          <a:p>
            <a:pPr lvl="0"/>
            <a:r>
              <a:rPr lang="en-US"/>
              <a:t>&lt;&lt; Add text &gt;&gt;</a:t>
            </a:r>
          </a:p>
          <a:p>
            <a:pPr lvl="0"/>
            <a:r>
              <a:rPr lang="en-US"/>
              <a:t>&lt;&lt; Add text &gt;&gt;</a:t>
            </a:r>
          </a:p>
          <a:p>
            <a:pPr lvl="0"/>
            <a:r>
              <a:rPr lang="en-US"/>
              <a:t>&lt;&lt; Add text &gt;&gt;</a:t>
            </a:r>
          </a:p>
          <a:p>
            <a:pPr lvl="0"/>
            <a:endParaRPr lang="en-US"/>
          </a:p>
        </p:txBody>
      </p:sp>
      <p:sp>
        <p:nvSpPr>
          <p:cNvPr id="2" name="Title 1">
            <a:extLst>
              <a:ext uri="{FF2B5EF4-FFF2-40B4-BE49-F238E27FC236}">
                <a16:creationId xmlns:a16="http://schemas.microsoft.com/office/drawing/2014/main" id="{E2F669DF-3EE6-D3CA-4D9C-4CF404F00F1A}"/>
              </a:ext>
            </a:extLst>
          </p:cNvPr>
          <p:cNvSpPr txBox="1">
            <a:spLocks/>
          </p:cNvSpPr>
          <p:nvPr userDrawn="1"/>
        </p:nvSpPr>
        <p:spPr>
          <a:xfrm>
            <a:off x="13039240" y="284829"/>
            <a:ext cx="5448053" cy="687577"/>
          </a:xfrm>
          <a:prstGeom prst="rect">
            <a:avLst/>
          </a:prstGeom>
        </p:spPr>
        <p:txBody>
          <a:bodyPr vert="horz" lIns="121920" tIns="60960" rIns="121920" bIns="60960" rtlCol="0" anchor="t">
            <a:normAutofit fontScale="62500" lnSpcReduction="20000"/>
          </a:bodyPr>
          <a:lstStyle>
            <a:lvl1pPr algn="l" defTabSz="457200" rtl="0" eaLnBrk="1" latinLnBrk="0" hangingPunct="1">
              <a:spcBef>
                <a:spcPct val="0"/>
              </a:spcBef>
              <a:buNone/>
              <a:defRPr sz="3200" kern="1200" baseline="0">
                <a:solidFill>
                  <a:schemeClr val="accent2"/>
                </a:solidFill>
                <a:latin typeface="Mongolian Baiti" panose="03000500000000000000" pitchFamily="66" charset="0"/>
                <a:ea typeface="+mj-ea"/>
                <a:cs typeface="Mongolian Baiti" panose="03000500000000000000" pitchFamily="66" charset="0"/>
              </a:defRPr>
            </a:lvl1pPr>
          </a:lstStyle>
          <a:p>
            <a:r>
              <a:rPr lang="en-GB" sz="4267"/>
              <a:t>My experience was challenging…</a:t>
            </a:r>
            <a:endParaRPr lang="en-US" sz="4267"/>
          </a:p>
        </p:txBody>
      </p:sp>
      <p:sp>
        <p:nvSpPr>
          <p:cNvPr id="11" name="Text Placeholder 5">
            <a:extLst>
              <a:ext uri="{FF2B5EF4-FFF2-40B4-BE49-F238E27FC236}">
                <a16:creationId xmlns:a16="http://schemas.microsoft.com/office/drawing/2014/main" id="{6EF15FEF-E54C-E8F5-81D1-6DFE1E00AAD4}"/>
              </a:ext>
            </a:extLst>
          </p:cNvPr>
          <p:cNvSpPr txBox="1">
            <a:spLocks/>
          </p:cNvSpPr>
          <p:nvPr userDrawn="1"/>
        </p:nvSpPr>
        <p:spPr>
          <a:xfrm>
            <a:off x="12721411" y="2039502"/>
            <a:ext cx="5479129" cy="553998"/>
          </a:xfrm>
          <a:prstGeom prst="rect">
            <a:avLst/>
          </a:prstGeom>
        </p:spPr>
        <p:txBody>
          <a:bodyPr vert="horz" wrap="square" lIns="121920" tIns="60960" rIns="121920" bIns="60960" rtlCol="0">
            <a:spAutoFit/>
          </a:bodyPr>
          <a:lstStyle>
            <a:lvl1pPr marL="0" indent="0" algn="l" defTabSz="457200" rtl="0" eaLnBrk="1" latinLnBrk="0" hangingPunct="1">
              <a:spcBef>
                <a:spcPts val="1200"/>
              </a:spcBef>
              <a:buClr>
                <a:schemeClr val="accent1"/>
              </a:buClr>
              <a:buSzPct val="60000"/>
              <a:buFont typeface="Arial" panose="020B0604020202020204" pitchFamily="34" charset="0"/>
              <a:buNone/>
              <a:defRPr sz="1600" kern="1200" spc="50" baseline="0">
                <a:solidFill>
                  <a:schemeClr val="tx2"/>
                </a:solidFill>
                <a:latin typeface="Mongolian Baiti" panose="03000500000000000000" pitchFamily="66" charset="0"/>
                <a:ea typeface="+mn-ea"/>
                <a:cs typeface="Mongolian Baiti" panose="03000500000000000000" pitchFamily="66" charset="0"/>
              </a:defRPr>
            </a:lvl1pPr>
            <a:lvl2pPr marL="0" indent="0" algn="l" defTabSz="457200" rtl="0" eaLnBrk="1" latinLnBrk="0" hangingPunct="1">
              <a:spcBef>
                <a:spcPts val="600"/>
              </a:spcBef>
              <a:buClr>
                <a:schemeClr val="accent1"/>
              </a:buClr>
              <a:buSzPct val="70000"/>
              <a:buFont typeface="Arial" panose="020B0604020202020204" pitchFamily="34" charset="0"/>
              <a:buNone/>
              <a:defRPr sz="1300" kern="1200" spc="50" baseline="0">
                <a:solidFill>
                  <a:schemeClr val="tx2"/>
                </a:solidFill>
                <a:latin typeface="Helvetica" pitchFamily="2" charset="0"/>
                <a:ea typeface="+mn-ea"/>
                <a:cs typeface="+mn-cs"/>
              </a:defRPr>
            </a:lvl2pPr>
            <a:lvl3pPr marL="0" indent="0" algn="l" defTabSz="457200" rtl="0" eaLnBrk="1" latinLnBrk="0" hangingPunct="1">
              <a:spcBef>
                <a:spcPts val="600"/>
              </a:spcBef>
              <a:buClr>
                <a:schemeClr val="accent1"/>
              </a:buClr>
              <a:buSzPct val="70000"/>
              <a:buFont typeface="Arial" panose="020B0604020202020204" pitchFamily="34" charset="0"/>
              <a:buNone/>
              <a:defRPr sz="1100" b="1" i="0" kern="1200" spc="50" baseline="0">
                <a:solidFill>
                  <a:schemeClr val="tx2"/>
                </a:solidFill>
                <a:latin typeface="Helvetica" pitchFamily="2" charset="0"/>
                <a:ea typeface="+mn-ea"/>
                <a:cs typeface="+mn-cs"/>
              </a:defRPr>
            </a:lvl3pPr>
            <a:lvl4pPr marL="108000" indent="-108000" algn="l" defTabSz="457200" rtl="0" eaLnBrk="1" latinLnBrk="0" hangingPunct="1">
              <a:spcBef>
                <a:spcPts val="600"/>
              </a:spcBef>
              <a:buClr>
                <a:schemeClr val="accent2"/>
              </a:buClr>
              <a:buSzPct val="70000"/>
              <a:buFont typeface="Arial" panose="020B0604020202020204" pitchFamily="34" charset="0"/>
              <a:buChar char="•"/>
              <a:defRPr sz="1100" kern="1200" spc="50" baseline="0">
                <a:solidFill>
                  <a:schemeClr val="tx2"/>
                </a:solidFill>
                <a:latin typeface="Helvetica" pitchFamily="2" charset="0"/>
                <a:ea typeface="+mn-ea"/>
                <a:cs typeface="+mn-cs"/>
              </a:defRPr>
            </a:lvl4pPr>
            <a:lvl5pPr marL="0" indent="0" algn="l" defTabSz="457200" rtl="0" eaLnBrk="1" latinLnBrk="0" hangingPunct="1">
              <a:spcBef>
                <a:spcPts val="600"/>
              </a:spcBef>
              <a:buClr>
                <a:schemeClr val="accent1"/>
              </a:buClr>
              <a:buSzPct val="70000"/>
              <a:buFont typeface="Arial" panose="020B0604020202020204" pitchFamily="34" charset="0"/>
              <a:buNone/>
              <a:defRPr sz="1200" b="0" i="1" kern="1200" spc="50" baseline="0">
                <a:solidFill>
                  <a:schemeClr val="tx2"/>
                </a:solidFill>
                <a:latin typeface="Helvetica Oblique" pitchFamily="2" charset="0"/>
                <a:ea typeface="+mn-ea"/>
                <a:cs typeface="Mongolian Baiti" panose="03000500000000000000" pitchFamily="66"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r>
              <a:rPr lang="en-US" sz="1400"/>
              <a:t>Few experiences are ever perfect. Try to be neutral </a:t>
            </a:r>
            <a:br>
              <a:rPr lang="en-US" sz="1400"/>
            </a:br>
            <a:r>
              <a:rPr lang="en-US" sz="1400"/>
              <a:t>and objective as you evaluate your performance</a:t>
            </a:r>
          </a:p>
        </p:txBody>
      </p:sp>
      <p:sp>
        <p:nvSpPr>
          <p:cNvPr id="18" name="Text Placeholder 42">
            <a:extLst>
              <a:ext uri="{FF2B5EF4-FFF2-40B4-BE49-F238E27FC236}">
                <a16:creationId xmlns:a16="http://schemas.microsoft.com/office/drawing/2014/main" id="{A660A1E1-43C0-2765-7754-253492F49FBF}"/>
              </a:ext>
            </a:extLst>
          </p:cNvPr>
          <p:cNvSpPr>
            <a:spLocks noGrp="1"/>
          </p:cNvSpPr>
          <p:nvPr>
            <p:ph type="body" sz="quarter" idx="36" hasCustomPrompt="1"/>
          </p:nvPr>
        </p:nvSpPr>
        <p:spPr>
          <a:xfrm>
            <a:off x="6100008" y="1448382"/>
            <a:ext cx="5634792" cy="1145117"/>
          </a:xfrm>
        </p:spPr>
        <p:txBody>
          <a:bodyPr/>
          <a:lstStyle>
            <a:lvl1pPr marL="0" indent="0">
              <a:spcBef>
                <a:spcPts val="400"/>
              </a:spcBef>
              <a:buFont typeface="+mj-lt"/>
              <a:buNone/>
              <a:defRPr sz="1333" b="1" i="0">
                <a:latin typeface="Helvetica" pitchFamily="2" charset="0"/>
              </a:defRPr>
            </a:lvl1pPr>
          </a:lstStyle>
          <a:p>
            <a:pPr lvl="0"/>
            <a:r>
              <a:rPr lang="en-US"/>
              <a:t>&lt;&lt; add intro text &gt;&gt;</a:t>
            </a:r>
          </a:p>
        </p:txBody>
      </p:sp>
    </p:spTree>
    <p:extLst>
      <p:ext uri="{BB962C8B-B14F-4D97-AF65-F5344CB8AC3E}">
        <p14:creationId xmlns:p14="http://schemas.microsoft.com/office/powerpoint/2010/main" val="20156363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p:tgtEl>
                                          <p:spTgt spid="3">
                                            <p:txEl>
                                              <p:pRg st="1" end="1"/>
                                            </p:txEl>
                                          </p:spTgt>
                                        </p:tgtEl>
                                        <p:attrNameLst>
                                          <p:attrName>ppt_x</p:attrName>
                                        </p:attrNameLst>
                                      </p:cBhvr>
                                      <p:tavLst>
                                        <p:tav tm="0">
                                          <p:val>
                                            <p:strVal val="#ppt_x-#ppt_w*1.125000"/>
                                          </p:val>
                                        </p:tav>
                                        <p:tav tm="100000">
                                          <p:val>
                                            <p:strVal val="#ppt_x"/>
                                          </p:val>
                                        </p:tav>
                                      </p:tavLst>
                                    </p:anim>
                                    <p:animEffect transition="in" filter="wipe(right)">
                                      <p:cBhvr>
                                        <p:cTn id="13" dur="500"/>
                                        <p:tgtEl>
                                          <p:spTgt spid="3">
                                            <p:txEl>
                                              <p:pRg st="1" end="1"/>
                                            </p:txEl>
                                          </p:spTgt>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p:tgtEl>
                                          <p:spTgt spid="3">
                                            <p:txEl>
                                              <p:pRg st="2" end="2"/>
                                            </p:txEl>
                                          </p:spTgt>
                                        </p:tgtEl>
                                        <p:attrNameLst>
                                          <p:attrName>ppt_x</p:attrName>
                                        </p:attrNameLst>
                                      </p:cBhvr>
                                      <p:tavLst>
                                        <p:tav tm="0">
                                          <p:val>
                                            <p:strVal val="#ppt_x-#ppt_w*1.125000"/>
                                          </p:val>
                                        </p:tav>
                                        <p:tav tm="100000">
                                          <p:val>
                                            <p:strVal val="#ppt_x"/>
                                          </p:val>
                                        </p:tav>
                                      </p:tavLst>
                                    </p:anim>
                                    <p:animEffect transition="in" filter="wipe(right)">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9909F-08C9-F716-8FE8-AF5AFC05F6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3155B32D-D543-5A6E-06BA-5926837ACFE3}"/>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AB3B2B55-882B-76E1-5323-FF70C151A486}"/>
              </a:ext>
            </a:extLst>
          </p:cNvPr>
          <p:cNvSpPr>
            <a:spLocks noGrp="1"/>
          </p:cNvSpPr>
          <p:nvPr>
            <p:ph type="dt" sz="half" idx="10"/>
          </p:nvPr>
        </p:nvSpPr>
        <p:spPr/>
        <p:txBody>
          <a:bodyPr/>
          <a:lstStyle>
            <a:lvl1pPr>
              <a:defRPr b="0" i="0">
                <a:latin typeface="Helvetica" pitchFamily="2" charset="0"/>
              </a:defRPr>
            </a:lvl1pPr>
          </a:lstStyle>
          <a:p>
            <a:fld id="{59B6DF24-7D82-4AEB-96CE-9EC318D5B8AD}" type="datetimeFigureOut">
              <a:rPr lang="en-CH" smtClean="0"/>
              <a:pPr/>
              <a:t>11/09/2025</a:t>
            </a:fld>
            <a:endParaRPr lang="en-CH"/>
          </a:p>
        </p:txBody>
      </p:sp>
      <p:sp>
        <p:nvSpPr>
          <p:cNvPr id="5" name="Footer Placeholder 4">
            <a:extLst>
              <a:ext uri="{FF2B5EF4-FFF2-40B4-BE49-F238E27FC236}">
                <a16:creationId xmlns:a16="http://schemas.microsoft.com/office/drawing/2014/main" id="{892F8E6A-BF42-37C9-EFE3-9F5FEFAAC110}"/>
              </a:ext>
            </a:extLst>
          </p:cNvPr>
          <p:cNvSpPr>
            <a:spLocks noGrp="1"/>
          </p:cNvSpPr>
          <p:nvPr>
            <p:ph type="ftr" sz="quarter" idx="11"/>
          </p:nvPr>
        </p:nvSpPr>
        <p:spPr/>
        <p:txBody>
          <a:bodyPr/>
          <a:lstStyle>
            <a:lvl1pPr>
              <a:defRPr b="0" i="0">
                <a:latin typeface="Helvetica" pitchFamily="2" charset="0"/>
              </a:defRPr>
            </a:lvl1pPr>
          </a:lstStyle>
          <a:p>
            <a:endParaRPr lang="en-CH"/>
          </a:p>
        </p:txBody>
      </p:sp>
      <p:sp>
        <p:nvSpPr>
          <p:cNvPr id="6" name="Slide Number Placeholder 5">
            <a:extLst>
              <a:ext uri="{FF2B5EF4-FFF2-40B4-BE49-F238E27FC236}">
                <a16:creationId xmlns:a16="http://schemas.microsoft.com/office/drawing/2014/main" id="{E7A8EC94-DEAE-0F50-11D9-C70FD8BE868B}"/>
              </a:ext>
            </a:extLst>
          </p:cNvPr>
          <p:cNvSpPr>
            <a:spLocks noGrp="1"/>
          </p:cNvSpPr>
          <p:nvPr>
            <p:ph type="sldNum" sz="quarter" idx="12"/>
          </p:nvPr>
        </p:nvSpPr>
        <p:spPr/>
        <p:txBody>
          <a:bodyPr/>
          <a:lstStyle>
            <a:lvl1pPr>
              <a:defRPr b="0" i="0">
                <a:latin typeface="Helvetica" pitchFamily="2" charset="0"/>
              </a:defRPr>
            </a:lvl1pPr>
          </a:lstStyle>
          <a:p>
            <a:fld id="{5A536B47-DD5D-41FC-984E-EACC03D034DF}" type="slidenum">
              <a:rPr lang="en-CH" smtClean="0"/>
              <a:pPr/>
              <a:t>‹#›</a:t>
            </a:fld>
            <a:endParaRPr lang="en-CH"/>
          </a:p>
        </p:txBody>
      </p:sp>
    </p:spTree>
    <p:extLst>
      <p:ext uri="{BB962C8B-B14F-4D97-AF65-F5344CB8AC3E}">
        <p14:creationId xmlns:p14="http://schemas.microsoft.com/office/powerpoint/2010/main" val="5507262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hapter heading - 1 line title with sub-heading">
    <p:bg>
      <p:bgPr>
        <a:solidFill>
          <a:schemeClr val="accent2"/>
        </a:solid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F07F715-7905-2FB8-6F6C-6D6B414C2128}"/>
              </a:ext>
            </a:extLst>
          </p:cNvPr>
          <p:cNvSpPr>
            <a:spLocks noGrp="1"/>
          </p:cNvSpPr>
          <p:nvPr>
            <p:ph type="body" sz="quarter" idx="11" hasCustomPrompt="1"/>
          </p:nvPr>
        </p:nvSpPr>
        <p:spPr>
          <a:xfrm>
            <a:off x="728117" y="1807886"/>
            <a:ext cx="10735769" cy="3242231"/>
          </a:xfrm>
        </p:spPr>
        <p:txBody>
          <a:bodyPr anchor="ctr"/>
          <a:lstStyle>
            <a:lvl1pPr marL="0" indent="0" algn="ctr">
              <a:buNone/>
              <a:defRPr sz="4800">
                <a:solidFill>
                  <a:schemeClr val="bg1"/>
                </a:solidFill>
                <a:latin typeface="Mongolian Baiti" panose="03000500000000000000" pitchFamily="66" charset="0"/>
                <a:cs typeface="Mongolian Baiti" panose="03000500000000000000" pitchFamily="66" charset="0"/>
              </a:defRPr>
            </a:lvl1pPr>
            <a:lvl2pPr marL="0" indent="0" algn="ctr">
              <a:spcBef>
                <a:spcPts val="1600"/>
              </a:spcBef>
              <a:buNone/>
              <a:defRPr sz="1600" b="1" i="0" cap="all" spc="267" baseline="0">
                <a:solidFill>
                  <a:schemeClr val="bg1"/>
                </a:solidFill>
                <a:latin typeface="Helvetica" pitchFamily="2" charset="0"/>
              </a:defRPr>
            </a:lvl2pPr>
          </a:lstStyle>
          <a:p>
            <a:pPr lvl="0"/>
            <a:r>
              <a:rPr lang="en-US"/>
              <a:t>&lt;&lt;Add title&gt;&gt;</a:t>
            </a:r>
          </a:p>
          <a:p>
            <a:pPr lvl="1"/>
            <a:r>
              <a:rPr lang="en-US"/>
              <a:t>Second level</a:t>
            </a:r>
          </a:p>
        </p:txBody>
      </p:sp>
      <p:pic>
        <p:nvPicPr>
          <p:cNvPr id="2" name="Picture 1">
            <a:extLst>
              <a:ext uri="{FF2B5EF4-FFF2-40B4-BE49-F238E27FC236}">
                <a16:creationId xmlns:a16="http://schemas.microsoft.com/office/drawing/2014/main" id="{D23B9959-C640-0B9E-F2E5-B1191C56F5B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595" b="-3836"/>
          <a:stretch/>
        </p:blipFill>
        <p:spPr>
          <a:xfrm>
            <a:off x="4592664" y="5919894"/>
            <a:ext cx="3006672" cy="503049"/>
          </a:xfrm>
          <a:prstGeom prst="rect">
            <a:avLst/>
          </a:prstGeom>
        </p:spPr>
      </p:pic>
    </p:spTree>
    <p:extLst>
      <p:ext uri="{BB962C8B-B14F-4D97-AF65-F5344CB8AC3E}">
        <p14:creationId xmlns:p14="http://schemas.microsoft.com/office/powerpoint/2010/main" val="16647005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os="2731">
          <p15:clr>
            <a:srgbClr val="FBAE40"/>
          </p15:clr>
        </p15:guide>
        <p15:guide id="4" pos="544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blank_Header_subtitle and bodycopy">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609600" y="284829"/>
            <a:ext cx="9753600" cy="687577"/>
          </a:xfrm>
        </p:spPr>
        <p:txBody>
          <a:bodyPr>
            <a:noAutofit/>
          </a:bodyPr>
          <a:lstStyle>
            <a:lvl1pPr algn="l">
              <a:defRPr sz="4267">
                <a:solidFill>
                  <a:schemeClr val="tx2"/>
                </a:solidFill>
                <a:latin typeface="Mongolian Baiti" panose="03000500000000000000" pitchFamily="66" charset="0"/>
                <a:cs typeface="Mongolian Baiti" panose="03000500000000000000" pitchFamily="66" charset="0"/>
              </a:defRPr>
            </a:lvl1pPr>
          </a:lstStyle>
          <a:p>
            <a:r>
              <a:rPr lang="en-GB"/>
              <a:t>Click to edit master title</a:t>
            </a:r>
            <a:endParaRPr lang="en-US"/>
          </a:p>
        </p:txBody>
      </p:sp>
      <p:sp>
        <p:nvSpPr>
          <p:cNvPr id="23" name="Text Placeholder 22"/>
          <p:cNvSpPr>
            <a:spLocks noGrp="1"/>
          </p:cNvSpPr>
          <p:nvPr>
            <p:ph type="body" sz="quarter" idx="13" hasCustomPrompt="1"/>
          </p:nvPr>
        </p:nvSpPr>
        <p:spPr>
          <a:xfrm>
            <a:off x="609600" y="1069942"/>
            <a:ext cx="9753600" cy="480732"/>
          </a:xfrm>
        </p:spPr>
        <p:txBody>
          <a:bodyPr>
            <a:noAutofit/>
          </a:bodyPr>
          <a:lstStyle>
            <a:lvl1pPr indent="0">
              <a:buFontTx/>
              <a:buNone/>
              <a:defRPr sz="1600" b="1" i="0" cap="all" spc="267" baseline="0">
                <a:solidFill>
                  <a:schemeClr val="tx2"/>
                </a:solidFill>
                <a:latin typeface="Helvetica" pitchFamily="2" charset="0"/>
              </a:defRPr>
            </a:lvl1pPr>
          </a:lstStyle>
          <a:p>
            <a:pPr lvl="0"/>
            <a:r>
              <a:rPr lang="en-US"/>
              <a:t>Click to edit subtitle</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p:nvPr>
        </p:nvSpPr>
        <p:spPr>
          <a:xfrm>
            <a:off x="604800" y="1770835"/>
            <a:ext cx="10721568" cy="4325165"/>
          </a:xfrm>
        </p:spPr>
        <p:txBody>
          <a:bodyPr/>
          <a:lstStyle>
            <a:lvl1pPr marL="0" indent="0">
              <a:spcBef>
                <a:spcPts val="1600"/>
              </a:spcBef>
              <a:buNone/>
              <a:defRPr sz="2133" spc="67" baseline="0">
                <a:solidFill>
                  <a:schemeClr val="tx2"/>
                </a:solidFill>
                <a:latin typeface="Mongolian Baiti" panose="03000500000000000000" pitchFamily="66" charset="0"/>
                <a:cs typeface="Mongolian Baiti" panose="03000500000000000000" pitchFamily="66" charset="0"/>
              </a:defRPr>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4192227"/>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39837831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1_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b="0" i="0">
                <a:solidFill>
                  <a:schemeClr val="tx1">
                    <a:tint val="75000"/>
                  </a:schemeClr>
                </a:solidFill>
                <a:latin typeface="Helvetica" pitchFamily="2" charset="0"/>
              </a:defRPr>
            </a:lvl1pPr>
          </a:lstStyle>
          <a:p>
            <a:pPr>
              <a:buClr>
                <a:srgbClr val="000000"/>
              </a:buClr>
              <a:buFont typeface="Arial"/>
              <a:buNone/>
              <a:defRPr/>
            </a:pPr>
            <a:endParaRPr lang="en-GB" sz="1400" kern="0">
              <a:solidFill>
                <a:srgbClr val="4D4D4D">
                  <a:tint val="75000"/>
                </a:srgbClr>
              </a:solidFill>
              <a:cs typeface="Arial"/>
              <a:sym typeface="Arial"/>
            </a:endParaRPr>
          </a:p>
        </p:txBody>
      </p:sp>
      <p:sp>
        <p:nvSpPr>
          <p:cNvPr id="3" name="Holder 3"/>
          <p:cNvSpPr>
            <a:spLocks noGrp="1"/>
          </p:cNvSpPr>
          <p:nvPr>
            <p:ph type="dt" sz="half" idx="6"/>
          </p:nvPr>
        </p:nvSpPr>
        <p:spPr/>
        <p:txBody>
          <a:bodyPr lIns="0" tIns="0" rIns="0" bIns="0"/>
          <a:lstStyle>
            <a:lvl1pPr algn="l">
              <a:defRPr b="0" i="0">
                <a:solidFill>
                  <a:schemeClr val="tx1">
                    <a:tint val="75000"/>
                  </a:schemeClr>
                </a:solidFill>
                <a:latin typeface="Helvetica" pitchFamily="2" charset="0"/>
              </a:defRPr>
            </a:lvl1pPr>
          </a:lstStyle>
          <a:p>
            <a:pPr>
              <a:buClr>
                <a:srgbClr val="000000"/>
              </a:buClr>
              <a:buFont typeface="Arial"/>
              <a:buNone/>
              <a:defRPr/>
            </a:pPr>
            <a:fld id="{1D8BD707-D9CF-40AE-B4C6-C98DA3205C09}" type="datetimeFigureOut">
              <a:rPr lang="en-US" sz="1400" kern="0" smtClean="0">
                <a:solidFill>
                  <a:srgbClr val="4D4D4D">
                    <a:tint val="75000"/>
                  </a:srgbClr>
                </a:solidFill>
                <a:cs typeface="Arial"/>
                <a:sym typeface="Arial"/>
              </a:rPr>
              <a:pPr>
                <a:buClr>
                  <a:srgbClr val="000000"/>
                </a:buClr>
                <a:buFont typeface="Arial"/>
                <a:buNone/>
                <a:defRPr/>
              </a:pPr>
              <a:t>9/11/2025</a:t>
            </a:fld>
            <a:endParaRPr lang="en-US" sz="1400" kern="0">
              <a:solidFill>
                <a:srgbClr val="4D4D4D">
                  <a:tint val="75000"/>
                </a:srgbClr>
              </a:solidFill>
              <a:cs typeface="Arial"/>
              <a:sym typeface="Arial"/>
            </a:endParaRPr>
          </a:p>
        </p:txBody>
      </p:sp>
      <p:sp>
        <p:nvSpPr>
          <p:cNvPr id="4" name="Holder 4"/>
          <p:cNvSpPr>
            <a:spLocks noGrp="1"/>
          </p:cNvSpPr>
          <p:nvPr>
            <p:ph type="sldNum" sz="quarter" idx="7"/>
          </p:nvPr>
        </p:nvSpPr>
        <p:spPr/>
        <p:txBody>
          <a:bodyPr lIns="0" tIns="0" rIns="0" bIns="0"/>
          <a:lstStyle>
            <a:lvl1pPr algn="r">
              <a:defRPr b="0" i="0">
                <a:solidFill>
                  <a:schemeClr val="tx1">
                    <a:tint val="75000"/>
                  </a:schemeClr>
                </a:solidFill>
                <a:latin typeface="Helvetica" pitchFamily="2" charset="0"/>
              </a:defRPr>
            </a:lvl1pPr>
          </a:lstStyle>
          <a:p>
            <a:pPr>
              <a:buClr>
                <a:srgbClr val="000000"/>
              </a:buClr>
              <a:buFont typeface="Arial"/>
              <a:buNone/>
              <a:defRPr/>
            </a:pPr>
            <a:fld id="{B6F15528-21DE-4FAA-801E-634DDDAF4B2B}" type="slidenum">
              <a:rPr lang="en-GB" sz="1400" kern="0" smtClean="0">
                <a:solidFill>
                  <a:srgbClr val="4D4D4D">
                    <a:tint val="75000"/>
                  </a:srgbClr>
                </a:solidFill>
                <a:cs typeface="Arial"/>
                <a:sym typeface="Arial"/>
              </a:rPr>
              <a:pPr>
                <a:buClr>
                  <a:srgbClr val="000000"/>
                </a:buClr>
                <a:buFont typeface="Arial"/>
                <a:buNone/>
                <a:defRPr/>
              </a:pPr>
              <a:t>‹#›</a:t>
            </a:fld>
            <a:endParaRPr lang="en-GB" sz="1400" kern="0">
              <a:solidFill>
                <a:srgbClr val="4D4D4D">
                  <a:tint val="75000"/>
                </a:srgbClr>
              </a:solidFill>
              <a:cs typeface="Arial"/>
              <a:sym typeface="Arial"/>
            </a:endParaRPr>
          </a:p>
        </p:txBody>
      </p:sp>
    </p:spTree>
    <p:extLst>
      <p:ext uri="{BB962C8B-B14F-4D97-AF65-F5344CB8AC3E}">
        <p14:creationId xmlns:p14="http://schemas.microsoft.com/office/powerpoint/2010/main" val="32067853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18C73-9A6A-E943-B0E6-0734AA05C9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D8631A-0D77-E34D-8B4E-FFE300BDFD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0473EC-9668-154F-AF08-05BA2217D90B}"/>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EBF28BF4-D232-7844-9065-3B2AD026D3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6F98C6-4162-864C-A552-E81FC24AD134}"/>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206020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esent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1AEAFE-CD33-11AF-72DB-19C9A5863A80}"/>
              </a:ext>
            </a:extLst>
          </p:cNvPr>
          <p:cNvPicPr>
            <a:picLocks noChangeAspect="1"/>
          </p:cNvPicPr>
          <p:nvPr userDrawn="1"/>
        </p:nvPicPr>
        <p:blipFill>
          <a:blip r:embed="rId2" cstate="screen">
            <a:alphaModFix amt="10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6550213" y="3211422"/>
            <a:ext cx="5184587" cy="1634341"/>
          </a:xfrm>
        </p:spPr>
        <p:txBody>
          <a:bodyPr anchor="b">
            <a:noAutofit/>
          </a:bodyPr>
          <a:lstStyle>
            <a:lvl1pPr algn="l">
              <a:lnSpc>
                <a:spcPct val="80000"/>
              </a:lnSpc>
              <a:defRPr sz="5333">
                <a:solidFill>
                  <a:schemeClr val="tx2"/>
                </a:solidFill>
                <a:latin typeface="Mongolian Baiti" panose="03000500000000000000" pitchFamily="66" charset="0"/>
                <a:cs typeface="Mongolian Baiti" panose="03000500000000000000" pitchFamily="66" charset="0"/>
              </a:defRPr>
            </a:lvl1pPr>
          </a:lstStyle>
          <a:p>
            <a:r>
              <a:rPr lang="en-GB"/>
              <a:t>Add </a:t>
            </a:r>
            <a:br>
              <a:rPr lang="en-GB"/>
            </a:br>
            <a:r>
              <a:rPr lang="en-GB"/>
              <a:t>name</a:t>
            </a:r>
            <a:endParaRPr lang="en-US"/>
          </a:p>
        </p:txBody>
      </p:sp>
      <p:sp>
        <p:nvSpPr>
          <p:cNvPr id="23" name="Text Placeholder 22"/>
          <p:cNvSpPr>
            <a:spLocks noGrp="1"/>
          </p:cNvSpPr>
          <p:nvPr>
            <p:ph type="body" sz="quarter" idx="13" hasCustomPrompt="1"/>
          </p:nvPr>
        </p:nvSpPr>
        <p:spPr>
          <a:xfrm>
            <a:off x="6550213" y="4883538"/>
            <a:ext cx="5184587" cy="480732"/>
          </a:xfrm>
        </p:spPr>
        <p:txBody>
          <a:bodyPr>
            <a:noAutofit/>
          </a:bodyPr>
          <a:lstStyle>
            <a:lvl1pPr indent="0">
              <a:buFontTx/>
              <a:buNone/>
              <a:defRPr sz="1600" b="1" i="0" cap="all" spc="267" baseline="0">
                <a:solidFill>
                  <a:schemeClr val="tx2"/>
                </a:solidFill>
                <a:latin typeface="Helvetica" pitchFamily="2" charset="0"/>
              </a:defRPr>
            </a:lvl1pPr>
          </a:lstStyle>
          <a:p>
            <a:pPr lvl="0"/>
            <a:r>
              <a:rPr lang="en-US"/>
              <a:t>&lt;&lt; Add job title &gt;&gt;</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hasCustomPrompt="1"/>
          </p:nvPr>
        </p:nvSpPr>
        <p:spPr>
          <a:xfrm>
            <a:off x="6550213" y="5875624"/>
            <a:ext cx="5184587" cy="697627"/>
          </a:xfrm>
        </p:spPr>
        <p:txBody>
          <a:bodyPr>
            <a:normAutofit/>
          </a:bodyPr>
          <a:lstStyle>
            <a:lvl1pPr marL="0" indent="0">
              <a:spcBef>
                <a:spcPts val="0"/>
              </a:spcBef>
              <a:buNone/>
              <a:defRPr lang="en-US" sz="1867" i="1" spc="0" dirty="0"/>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&lt;&lt; Add school </a:t>
            </a:r>
            <a:br>
              <a:rPr lang="en-US"/>
            </a:br>
            <a:r>
              <a:rPr lang="en-US"/>
              <a:t>&amp; campus details &gt;&gt;</a:t>
            </a:r>
          </a:p>
        </p:txBody>
      </p:sp>
      <p:sp>
        <p:nvSpPr>
          <p:cNvPr id="10" name="Picture Placeholder 9">
            <a:extLst>
              <a:ext uri="{FF2B5EF4-FFF2-40B4-BE49-F238E27FC236}">
                <a16:creationId xmlns:a16="http://schemas.microsoft.com/office/drawing/2014/main" id="{83BE1669-CAEE-1A34-51E8-7A2B1D930038}"/>
              </a:ext>
            </a:extLst>
          </p:cNvPr>
          <p:cNvSpPr>
            <a:spLocks noGrp="1"/>
          </p:cNvSpPr>
          <p:nvPr>
            <p:ph type="pic" sz="quarter" idx="17" hasCustomPrompt="1"/>
          </p:nvPr>
        </p:nvSpPr>
        <p:spPr>
          <a:xfrm>
            <a:off x="0" y="0"/>
            <a:ext cx="6096000" cy="6858000"/>
          </a:xfrm>
        </p:spPr>
        <p:txBody>
          <a:bodyPr anchor="ctr"/>
          <a:lstStyle>
            <a:lvl1pPr algn="ctr">
              <a:defRPr/>
            </a:lvl1pPr>
          </a:lstStyle>
          <a:p>
            <a:r>
              <a:rPr lang="en-US"/>
              <a:t>Add image </a:t>
            </a:r>
          </a:p>
        </p:txBody>
      </p:sp>
    </p:spTree>
    <p:extLst>
      <p:ext uri="{BB962C8B-B14F-4D97-AF65-F5344CB8AC3E}">
        <p14:creationId xmlns:p14="http://schemas.microsoft.com/office/powerpoint/2010/main" val="4175747800"/>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67889-04D5-4349-9A60-35FC484100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43EE7A-97EB-FF46-B719-504070B6E0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E7713A-CCFC-A24E-B24E-80BF0FFD9114}"/>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2A5AE5FC-E92D-CA40-A68D-A3C601791B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A55FFD-CA10-6D47-9A7B-78ABD1D9F985}"/>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39598383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7718B-3C84-B743-8FCC-82B50AA7A8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8F13AC-5CD1-1D43-957C-133D23B798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A630FE-137D-094A-97C8-1FA7A679CA9A}"/>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01241FDD-D2C7-8B4B-A910-7283596C83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92CBC4-823E-BB48-83FE-996D41F93801}"/>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8277895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9FE8A-71F3-3C40-885F-9CE1781230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661A18-78A7-DA47-8CA0-F805A1A11B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AC4791-BE88-BB45-8A60-3E40536243C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039EE35-562B-0244-BEFE-127FA9422F53}"/>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6" name="Footer Placeholder 5">
            <a:extLst>
              <a:ext uri="{FF2B5EF4-FFF2-40B4-BE49-F238E27FC236}">
                <a16:creationId xmlns:a16="http://schemas.microsoft.com/office/drawing/2014/main" id="{3D2962CE-C0CE-2D44-9863-609862E74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4A1FCF-B446-DD40-B2CD-F4551BC93A6B}"/>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20367707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FC6C7-E7C5-4C42-B7DC-A951E565527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C731B8-2CCF-384E-A9B0-9DD80EB973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F42257-BDC2-A94B-AF0F-606814EF64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77DC9E-3CC7-3143-AF16-36CA30C932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A01DA6-9D73-424D-825F-408D42BE4D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955132D-A367-4444-880E-344287BDE5ED}"/>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8" name="Footer Placeholder 7">
            <a:extLst>
              <a:ext uri="{FF2B5EF4-FFF2-40B4-BE49-F238E27FC236}">
                <a16:creationId xmlns:a16="http://schemas.microsoft.com/office/drawing/2014/main" id="{30808492-50FF-854C-A9D5-358B16C58B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B91BA3-6DD2-2143-8F1B-698948685D5C}"/>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16827225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AABE7-ECD3-7E42-8E13-D8D0969A6C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B32213-F8FA-A149-AADF-7A5EF6B379AB}"/>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4" name="Footer Placeholder 3">
            <a:extLst>
              <a:ext uri="{FF2B5EF4-FFF2-40B4-BE49-F238E27FC236}">
                <a16:creationId xmlns:a16="http://schemas.microsoft.com/office/drawing/2014/main" id="{2B4BF77E-F7CF-4942-B835-ACCE4DDF854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E31149-CE8A-1943-B4BE-F83CE599FFDA}"/>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13380306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66945D-0FFA-FA46-9EDC-DA00CD895DFB}"/>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3" name="Footer Placeholder 2">
            <a:extLst>
              <a:ext uri="{FF2B5EF4-FFF2-40B4-BE49-F238E27FC236}">
                <a16:creationId xmlns:a16="http://schemas.microsoft.com/office/drawing/2014/main" id="{3C5E2FB2-0C79-D643-8F69-1800811728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3D6AD13-82E4-BD45-8E05-421E1F8C345B}"/>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36679521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82530-F8B9-534E-A6C6-2936052344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3AA7B66-2AEA-A247-A06A-8B43F2A7FC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008197-6496-664A-A7ED-543B716E89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34D055-3BD3-EB44-BD00-D3FDC711700C}"/>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6" name="Footer Placeholder 5">
            <a:extLst>
              <a:ext uri="{FF2B5EF4-FFF2-40B4-BE49-F238E27FC236}">
                <a16:creationId xmlns:a16="http://schemas.microsoft.com/office/drawing/2014/main" id="{0AE4963C-3859-BF4B-A4CE-2B765ED4F3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A3CDF4-4CD0-D747-BBDB-37B6D3DEDDE2}"/>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27748820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F41E2-DCD3-9E40-BF17-62CA9F037B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E3C3CE2-4EDA-B44C-B365-4823267B0C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D2648B8-58A8-E64F-A0E8-588028E01C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3EB662-EF71-A34C-B47D-03768EDFD995}"/>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6" name="Footer Placeholder 5">
            <a:extLst>
              <a:ext uri="{FF2B5EF4-FFF2-40B4-BE49-F238E27FC236}">
                <a16:creationId xmlns:a16="http://schemas.microsoft.com/office/drawing/2014/main" id="{D3750D82-FAAA-2947-A333-8FB2360D22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1524E6-6D73-5644-94B0-5FCC7652F66E}"/>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2707874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C029C-11E6-F040-8C9C-00A3C0D3A6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D72373-B95A-B143-92F3-7D19CA0C75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5B05CC-B1BD-104E-8E0D-2849B2499D26}"/>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B849EA87-17CD-D44F-9C2C-5B4678E5A4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171E6-29D9-2F41-8113-A0CB930820E4}"/>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12146626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BF0CFC-A0A7-984F-A1BA-9EB27D125CD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B4A8F93-1470-0C4C-AF4D-4FA8C82AEB5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2E63E9-AB2F-2A4E-B7E5-E9E193C2CB58}"/>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CCBCD690-C084-D646-A6AF-15C2800DC7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226720-45AB-F745-8C2C-84138FE35E0A}"/>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874858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resenter">
    <p:bg>
      <p:bgPr>
        <a:solidFill>
          <a:schemeClr val="tx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1AEAFE-CD33-11AF-72DB-19C9A5863A80}"/>
              </a:ext>
            </a:extLst>
          </p:cNvPr>
          <p:cNvPicPr>
            <a:picLocks noChangeAspect="1"/>
          </p:cNvPicPr>
          <p:nvPr userDrawn="1"/>
        </p:nvPicPr>
        <p:blipFill>
          <a:blip r:embed="rId2" cstate="screen">
            <a:alphaModFix amt="20000"/>
            <a:extLst>
              <a:ext uri="{28A0092B-C50C-407E-A947-70E740481C1C}">
                <a14:useLocalDpi xmlns:a14="http://schemas.microsoft.com/office/drawing/2010/main"/>
              </a:ext>
            </a:extLst>
          </a:blip>
          <a:srcRect/>
          <a:stretch/>
        </p:blipFill>
        <p:spPr>
          <a:xfrm>
            <a:off x="9358509" y="124637"/>
            <a:ext cx="5666983" cy="6608727"/>
          </a:xfrm>
          <a:prstGeom prst="rect">
            <a:avLst/>
          </a:prstGeom>
        </p:spPr>
      </p:pic>
      <p:sp>
        <p:nvSpPr>
          <p:cNvPr id="7" name="Title 1"/>
          <p:cNvSpPr>
            <a:spLocks noGrp="1"/>
          </p:cNvSpPr>
          <p:nvPr>
            <p:ph type="ctrTitle" hasCustomPrompt="1"/>
          </p:nvPr>
        </p:nvSpPr>
        <p:spPr>
          <a:xfrm>
            <a:off x="6550213" y="3211422"/>
            <a:ext cx="5184587" cy="1634341"/>
          </a:xfrm>
        </p:spPr>
        <p:txBody>
          <a:bodyPr anchor="b">
            <a:noAutofit/>
          </a:bodyPr>
          <a:lstStyle>
            <a:lvl1pPr algn="l">
              <a:lnSpc>
                <a:spcPct val="80000"/>
              </a:lnSpc>
              <a:defRPr sz="5333">
                <a:solidFill>
                  <a:schemeClr val="bg1"/>
                </a:solidFill>
                <a:latin typeface="Mongolian Baiti" panose="03000500000000000000" pitchFamily="66" charset="0"/>
                <a:cs typeface="Mongolian Baiti" panose="03000500000000000000" pitchFamily="66" charset="0"/>
              </a:defRPr>
            </a:lvl1pPr>
          </a:lstStyle>
          <a:p>
            <a:r>
              <a:rPr lang="en-GB"/>
              <a:t>Add </a:t>
            </a:r>
            <a:br>
              <a:rPr lang="en-GB"/>
            </a:br>
            <a:r>
              <a:rPr lang="en-GB"/>
              <a:t>name</a:t>
            </a:r>
            <a:endParaRPr lang="en-US"/>
          </a:p>
        </p:txBody>
      </p:sp>
      <p:sp>
        <p:nvSpPr>
          <p:cNvPr id="23" name="Text Placeholder 22"/>
          <p:cNvSpPr>
            <a:spLocks noGrp="1"/>
          </p:cNvSpPr>
          <p:nvPr>
            <p:ph type="body" sz="quarter" idx="13" hasCustomPrompt="1"/>
          </p:nvPr>
        </p:nvSpPr>
        <p:spPr>
          <a:xfrm>
            <a:off x="6550213" y="4883538"/>
            <a:ext cx="5184587" cy="480732"/>
          </a:xfrm>
        </p:spPr>
        <p:txBody>
          <a:bodyPr>
            <a:noAutofit/>
          </a:bodyPr>
          <a:lstStyle>
            <a:lvl1pPr indent="0">
              <a:buFontTx/>
              <a:buNone/>
              <a:defRPr sz="1600" b="1" i="0" cap="all" spc="267" baseline="0">
                <a:solidFill>
                  <a:schemeClr val="bg1"/>
                </a:solidFill>
                <a:latin typeface="Helvetica" pitchFamily="2" charset="0"/>
              </a:defRPr>
            </a:lvl1pPr>
          </a:lstStyle>
          <a:p>
            <a:pPr lvl="0"/>
            <a:r>
              <a:rPr lang="en-US"/>
              <a:t>&lt;&lt; Add job title &gt;&gt;</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hasCustomPrompt="1"/>
          </p:nvPr>
        </p:nvSpPr>
        <p:spPr>
          <a:xfrm>
            <a:off x="6550213" y="5875624"/>
            <a:ext cx="5184587" cy="697627"/>
          </a:xfrm>
        </p:spPr>
        <p:txBody>
          <a:bodyPr>
            <a:normAutofit/>
          </a:bodyPr>
          <a:lstStyle>
            <a:lvl1pPr marL="0" indent="0">
              <a:spcBef>
                <a:spcPts val="0"/>
              </a:spcBef>
              <a:buNone/>
              <a:defRPr lang="en-US" sz="1867" spc="0" dirty="0">
                <a:solidFill>
                  <a:schemeClr val="bg1"/>
                </a:solidFill>
              </a:defRPr>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&lt;&lt; Add school </a:t>
            </a:r>
            <a:br>
              <a:rPr lang="en-US"/>
            </a:br>
            <a:r>
              <a:rPr lang="en-US"/>
              <a:t>&amp; campus details &gt;&gt;</a:t>
            </a:r>
          </a:p>
        </p:txBody>
      </p:sp>
      <p:sp>
        <p:nvSpPr>
          <p:cNvPr id="10" name="Picture Placeholder 9">
            <a:extLst>
              <a:ext uri="{FF2B5EF4-FFF2-40B4-BE49-F238E27FC236}">
                <a16:creationId xmlns:a16="http://schemas.microsoft.com/office/drawing/2014/main" id="{83BE1669-CAEE-1A34-51E8-7A2B1D930038}"/>
              </a:ext>
            </a:extLst>
          </p:cNvPr>
          <p:cNvSpPr>
            <a:spLocks noGrp="1"/>
          </p:cNvSpPr>
          <p:nvPr>
            <p:ph type="pic" sz="quarter" idx="17" hasCustomPrompt="1"/>
          </p:nvPr>
        </p:nvSpPr>
        <p:spPr>
          <a:xfrm>
            <a:off x="0" y="0"/>
            <a:ext cx="6096000" cy="6858000"/>
          </a:xfrm>
        </p:spPr>
        <p:txBody>
          <a:bodyPr anchor="ctr"/>
          <a:lstStyle>
            <a:lvl1pPr algn="ctr">
              <a:defRPr/>
            </a:lvl1pPr>
          </a:lstStyle>
          <a:p>
            <a:r>
              <a:rPr lang="en-US"/>
              <a:t>Add image </a:t>
            </a:r>
          </a:p>
        </p:txBody>
      </p:sp>
    </p:spTree>
    <p:extLst>
      <p:ext uri="{BB962C8B-B14F-4D97-AF65-F5344CB8AC3E}">
        <p14:creationId xmlns:p14="http://schemas.microsoft.com/office/powerpoint/2010/main" val="907391820"/>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Simple Text -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979B3-0939-5343-9EDC-5202FB7EAABF}"/>
              </a:ext>
            </a:extLst>
          </p:cNvPr>
          <p:cNvSpPr>
            <a:spLocks noGrp="1"/>
          </p:cNvSpPr>
          <p:nvPr>
            <p:ph type="title" hasCustomPrompt="1"/>
          </p:nvPr>
        </p:nvSpPr>
        <p:spPr>
          <a:xfrm>
            <a:off x="515938" y="576571"/>
            <a:ext cx="11160125" cy="863599"/>
          </a:xfrm>
          <a:prstGeom prst="rect">
            <a:avLst/>
          </a:prstGeom>
        </p:spPr>
        <p:txBody>
          <a:bodyPr anchor="t" anchorCtr="0">
            <a:normAutofit/>
          </a:bodyPr>
          <a:lstStyle>
            <a:lvl1pPr>
              <a:lnSpc>
                <a:spcPct val="100000"/>
              </a:lnSpc>
              <a:defRPr sz="3200" b="0" i="0">
                <a:latin typeface="Helvetica" pitchFamily="2" charset="0"/>
                <a:ea typeface="Helvetica" pitchFamily="2" charset="0"/>
              </a:defRPr>
            </a:lvl1pPr>
          </a:lstStyle>
          <a:p>
            <a:r>
              <a:rPr lang="en-US"/>
              <a:t>Slide Title</a:t>
            </a:r>
          </a:p>
        </p:txBody>
      </p:sp>
      <p:sp>
        <p:nvSpPr>
          <p:cNvPr id="9" name="Текст 7">
            <a:extLst>
              <a:ext uri="{FF2B5EF4-FFF2-40B4-BE49-F238E27FC236}">
                <a16:creationId xmlns:a16="http://schemas.microsoft.com/office/drawing/2014/main" id="{4CF723CC-2C30-6541-9FDF-CD0314208505}"/>
              </a:ext>
            </a:extLst>
          </p:cNvPr>
          <p:cNvSpPr>
            <a:spLocks noGrp="1"/>
          </p:cNvSpPr>
          <p:nvPr>
            <p:ph type="body" sz="quarter" idx="42" hasCustomPrompt="1"/>
          </p:nvPr>
        </p:nvSpPr>
        <p:spPr>
          <a:xfrm>
            <a:off x="1450976" y="2623401"/>
            <a:ext cx="9290050" cy="2821724"/>
          </a:xfrm>
          <a:prstGeom prst="rect">
            <a:avLst/>
          </a:prstGeom>
        </p:spPr>
        <p:txBody>
          <a:bodyPr>
            <a:noAutofit/>
          </a:bodyPr>
          <a:lstStyle>
            <a:lvl1pPr algn="l">
              <a:lnSpc>
                <a:spcPct val="150000"/>
              </a:lnSpc>
              <a:spcBef>
                <a:spcPts val="900"/>
              </a:spcBef>
              <a:spcAft>
                <a:spcPts val="0"/>
              </a:spcAft>
              <a:defRPr sz="1400" b="0" i="0" baseline="0">
                <a:solidFill>
                  <a:schemeClr val="tx1"/>
                </a:solidFill>
                <a:latin typeface="Helvetica" pitchFamily="2" charset="0"/>
                <a:ea typeface="Suisse Works Book" panose="02020504060000000000" pitchFamily="18" charset="-128"/>
                <a:cs typeface="Arial" panose="020B0604020202020204" pitchFamily="34" charset="0"/>
              </a:defRPr>
            </a:lvl1pPr>
            <a:lvl2pPr marL="184150" indent="-184150" algn="l">
              <a:lnSpc>
                <a:spcPct val="150000"/>
              </a:lnSpc>
              <a:spcBef>
                <a:spcPts val="900"/>
              </a:spcBef>
              <a:spcAft>
                <a:spcPts val="0"/>
              </a:spcAft>
              <a:buClr>
                <a:schemeClr val="bg2"/>
              </a:buClr>
              <a:buFont typeface="System Font Regular"/>
              <a:buChar char="●"/>
              <a:tabLst/>
              <a:defRPr lang="en-US" sz="1400" b="0" i="0" kern="1200" baseline="0" dirty="0">
                <a:solidFill>
                  <a:schemeClr val="tx1"/>
                </a:solidFill>
                <a:latin typeface="Helvetica" pitchFamily="2" charset="0"/>
                <a:ea typeface="Suisse Works Book" panose="02020504060000000000" pitchFamily="18" charset="-128"/>
                <a:cs typeface="Arial" panose="020B0604020202020204" pitchFamily="34" charset="0"/>
              </a:defRPr>
            </a:lvl2pPr>
            <a:lvl3pPr marL="368300" indent="-190500" algn="l">
              <a:lnSpc>
                <a:spcPct val="150000"/>
              </a:lnSpc>
              <a:spcAft>
                <a:spcPts val="300"/>
              </a:spcAft>
              <a:buClr>
                <a:schemeClr val="bg2"/>
              </a:buClr>
              <a:buFont typeface="Arial" panose="020B0604020202020204" pitchFamily="34" charset="0"/>
              <a:buChar char="‒"/>
              <a:defRPr sz="1400" b="0" i="0">
                <a:solidFill>
                  <a:schemeClr val="tx1"/>
                </a:solidFill>
                <a:latin typeface="Helvetica" pitchFamily="2" charset="0"/>
              </a:defRPr>
            </a:lvl3pPr>
            <a:lvl4pPr marL="539750" indent="-179388" algn="l">
              <a:lnSpc>
                <a:spcPct val="150000"/>
              </a:lnSpc>
              <a:spcBef>
                <a:spcPts val="0"/>
              </a:spcBef>
              <a:spcAft>
                <a:spcPts val="300"/>
              </a:spcAft>
              <a:buClr>
                <a:schemeClr val="bg2"/>
              </a:buClr>
              <a:buFont typeface="Arial" panose="020B0604020202020204" pitchFamily="34" charset="0"/>
              <a:buChar char="•"/>
              <a:defRPr sz="1400" b="0" i="0">
                <a:solidFill>
                  <a:schemeClr val="tx1"/>
                </a:solidFill>
                <a:latin typeface="Helvetica" pitchFamily="2" charset="0"/>
              </a:defRPr>
            </a:lvl4pPr>
            <a:lvl5pPr algn="ctr">
              <a:defRPr/>
            </a:lvl5pPr>
          </a:lstStyle>
          <a:p>
            <a:r>
              <a:rPr lang="en-US"/>
              <a:t>Sed </a:t>
            </a:r>
            <a:r>
              <a:rPr lang="en-US" err="1"/>
              <a:t>ut</a:t>
            </a:r>
            <a:r>
              <a:rPr lang="en-US"/>
              <a:t> </a:t>
            </a:r>
            <a:r>
              <a:rPr lang="en-US" err="1"/>
              <a:t>perspiciatis</a:t>
            </a:r>
            <a:r>
              <a:rPr lang="en-US"/>
              <a:t> </a:t>
            </a:r>
            <a:r>
              <a:rPr lang="en-US" err="1"/>
              <a:t>unde</a:t>
            </a:r>
            <a:r>
              <a:rPr lang="en-US"/>
              <a:t> </a:t>
            </a:r>
            <a:r>
              <a:rPr lang="en-US" err="1"/>
              <a:t>omnis</a:t>
            </a:r>
            <a:r>
              <a:rPr lang="en-US"/>
              <a:t> </a:t>
            </a:r>
            <a:r>
              <a:rPr lang="en-US" err="1"/>
              <a:t>iste</a:t>
            </a:r>
            <a:r>
              <a:rPr lang="en-US"/>
              <a:t> </a:t>
            </a:r>
            <a:r>
              <a:rPr lang="en-US" err="1"/>
              <a:t>natus</a:t>
            </a:r>
            <a:r>
              <a:rPr lang="en-US"/>
              <a:t> error sit </a:t>
            </a:r>
            <a:r>
              <a:rPr lang="en-US" err="1"/>
              <a:t>voluptatem</a:t>
            </a:r>
            <a:r>
              <a:rPr lang="en-US"/>
              <a:t> </a:t>
            </a:r>
            <a:r>
              <a:rPr lang="en-US" err="1"/>
              <a:t>accusantium</a:t>
            </a:r>
            <a:r>
              <a:rPr lang="en-US"/>
              <a:t> </a:t>
            </a:r>
            <a:r>
              <a:rPr lang="en-US" err="1"/>
              <a:t>doloremque</a:t>
            </a:r>
            <a:r>
              <a:rPr lang="en-US"/>
              <a:t> </a:t>
            </a:r>
            <a:r>
              <a:rPr lang="en-US" err="1"/>
              <a:t>laudantium</a:t>
            </a:r>
            <a:r>
              <a:rPr lang="en-US"/>
              <a:t>, </a:t>
            </a:r>
            <a:r>
              <a:rPr lang="en-US" err="1"/>
              <a:t>totam</a:t>
            </a:r>
            <a:r>
              <a:rPr lang="en-US"/>
              <a:t> rem </a:t>
            </a:r>
            <a:r>
              <a:rPr lang="en-US" err="1"/>
              <a:t>aperiam</a:t>
            </a:r>
            <a:r>
              <a:rPr lang="en-US"/>
              <a:t>, </a:t>
            </a:r>
            <a:r>
              <a:rPr lang="en-US" err="1"/>
              <a:t>eaque</a:t>
            </a:r>
            <a:r>
              <a:rPr lang="en-US"/>
              <a:t> </a:t>
            </a:r>
            <a:r>
              <a:rPr lang="en-US" err="1"/>
              <a:t>ipsa</a:t>
            </a:r>
            <a:r>
              <a:rPr lang="en-US"/>
              <a:t> </a:t>
            </a:r>
            <a:r>
              <a:rPr lang="en-US" err="1"/>
              <a:t>quae</a:t>
            </a:r>
            <a:r>
              <a:rPr lang="en-US"/>
              <a:t> ab </a:t>
            </a:r>
            <a:r>
              <a:rPr lang="en-US" err="1"/>
              <a:t>illo</a:t>
            </a:r>
            <a:r>
              <a:rPr lang="en-US"/>
              <a:t> </a:t>
            </a:r>
            <a:r>
              <a:rPr lang="en-US" err="1"/>
              <a:t>inventore</a:t>
            </a:r>
            <a:r>
              <a:rPr lang="en-US"/>
              <a:t> </a:t>
            </a:r>
            <a:r>
              <a:rPr lang="en-US" err="1"/>
              <a:t>veritatis</a:t>
            </a:r>
            <a:r>
              <a:rPr lang="en-US"/>
              <a:t> et quasi </a:t>
            </a:r>
            <a:r>
              <a:rPr lang="en-US" err="1"/>
              <a:t>architecto</a:t>
            </a:r>
            <a:r>
              <a:rPr lang="en-US"/>
              <a:t> beatae vitae dicta sunt </a:t>
            </a:r>
            <a:r>
              <a:rPr lang="en-US" err="1"/>
              <a:t>explicabo</a:t>
            </a:r>
            <a:r>
              <a:rPr lang="en-US"/>
              <a:t>. Nemo </a:t>
            </a:r>
            <a:r>
              <a:rPr lang="en-US" err="1"/>
              <a:t>enim</a:t>
            </a:r>
            <a:r>
              <a:rPr lang="en-US"/>
              <a:t> </a:t>
            </a:r>
            <a:r>
              <a:rPr lang="en-US" err="1"/>
              <a:t>ipsam</a:t>
            </a:r>
            <a:r>
              <a:rPr lang="en-US"/>
              <a:t> </a:t>
            </a:r>
            <a:r>
              <a:rPr lang="en-US" err="1"/>
              <a:t>voluptatem</a:t>
            </a:r>
            <a:r>
              <a:rPr lang="en-US"/>
              <a:t> </a:t>
            </a:r>
            <a:r>
              <a:rPr lang="en-US" err="1"/>
              <a:t>quia</a:t>
            </a:r>
            <a:r>
              <a:rPr lang="en-US"/>
              <a:t> </a:t>
            </a:r>
            <a:r>
              <a:rPr lang="en-US" err="1"/>
              <a:t>voluptas</a:t>
            </a:r>
            <a:r>
              <a:rPr lang="en-US"/>
              <a:t> sit </a:t>
            </a:r>
            <a:r>
              <a:rPr lang="en-US" err="1"/>
              <a:t>aspernatur</a:t>
            </a:r>
            <a:r>
              <a:rPr lang="en-US"/>
              <a:t> </a:t>
            </a:r>
            <a:r>
              <a:rPr lang="en-US" err="1"/>
              <a:t>aut</a:t>
            </a:r>
            <a:r>
              <a:rPr lang="en-US"/>
              <a:t> </a:t>
            </a:r>
            <a:r>
              <a:rPr lang="en-US" err="1"/>
              <a:t>odit</a:t>
            </a:r>
            <a:r>
              <a:rPr lang="en-US"/>
              <a:t> </a:t>
            </a:r>
            <a:r>
              <a:rPr lang="en-US" err="1"/>
              <a:t>aut</a:t>
            </a:r>
            <a:r>
              <a:rPr lang="en-US"/>
              <a:t> fugit, sed </a:t>
            </a:r>
            <a:r>
              <a:rPr lang="en-US" err="1"/>
              <a:t>quia</a:t>
            </a:r>
            <a:r>
              <a:rPr lang="en-US"/>
              <a:t> </a:t>
            </a:r>
            <a:r>
              <a:rPr lang="en-US" err="1"/>
              <a:t>consequuntur</a:t>
            </a:r>
            <a:r>
              <a:rPr lang="en-US"/>
              <a:t> </a:t>
            </a:r>
            <a:r>
              <a:rPr lang="en-US" err="1"/>
              <a:t>magni</a:t>
            </a:r>
            <a:r>
              <a:rPr lang="en-US"/>
              <a:t> </a:t>
            </a:r>
            <a:r>
              <a:rPr lang="en-US" err="1"/>
              <a:t>dolores</a:t>
            </a:r>
            <a:r>
              <a:rPr lang="en-US"/>
              <a:t> </a:t>
            </a:r>
            <a:r>
              <a:rPr lang="en-US" err="1"/>
              <a:t>eos</a:t>
            </a:r>
            <a:r>
              <a:rPr lang="en-US"/>
              <a:t> qui </a:t>
            </a:r>
            <a:r>
              <a:rPr lang="en-US" err="1"/>
              <a:t>ratione</a:t>
            </a:r>
            <a:r>
              <a:rPr lang="en-US"/>
              <a:t> </a:t>
            </a:r>
            <a:r>
              <a:rPr lang="en-US" err="1"/>
              <a:t>voluptatem</a:t>
            </a:r>
            <a:r>
              <a:rPr lang="en-US"/>
              <a:t> </a:t>
            </a:r>
            <a:r>
              <a:rPr lang="en-US" err="1"/>
              <a:t>sequi</a:t>
            </a:r>
            <a:r>
              <a:rPr lang="en-US"/>
              <a:t> </a:t>
            </a:r>
            <a:r>
              <a:rPr lang="en-US" err="1"/>
              <a:t>nesciunt</a:t>
            </a:r>
            <a:r>
              <a:rPr lang="en-US"/>
              <a:t>.</a:t>
            </a:r>
          </a:p>
          <a:p>
            <a:pPr lvl="1"/>
            <a:r>
              <a:rPr lang="en-US"/>
              <a:t>Nemo </a:t>
            </a:r>
            <a:r>
              <a:rPr lang="en-US" err="1"/>
              <a:t>enim</a:t>
            </a:r>
            <a:r>
              <a:rPr lang="en-US"/>
              <a:t> </a:t>
            </a:r>
            <a:r>
              <a:rPr lang="en-US" err="1"/>
              <a:t>ipsam</a:t>
            </a:r>
            <a:r>
              <a:rPr lang="en-US"/>
              <a:t> </a:t>
            </a:r>
            <a:r>
              <a:rPr lang="en-US" err="1"/>
              <a:t>voluptatem</a:t>
            </a:r>
            <a:r>
              <a:rPr lang="en-US"/>
              <a:t> </a:t>
            </a:r>
            <a:r>
              <a:rPr lang="en-US" err="1"/>
              <a:t>quia</a:t>
            </a:r>
            <a:r>
              <a:rPr lang="en-US"/>
              <a:t> </a:t>
            </a:r>
            <a:r>
              <a:rPr lang="en-US" err="1"/>
              <a:t>voluptas</a:t>
            </a:r>
            <a:r>
              <a:rPr lang="en-US"/>
              <a:t> sit </a:t>
            </a:r>
            <a:r>
              <a:rPr lang="en-US" err="1"/>
              <a:t>aspernatur</a:t>
            </a:r>
            <a:r>
              <a:rPr lang="en-US"/>
              <a:t> </a:t>
            </a:r>
            <a:r>
              <a:rPr lang="en-US" err="1"/>
              <a:t>aut</a:t>
            </a:r>
            <a:r>
              <a:rPr lang="en-US"/>
              <a:t> </a:t>
            </a:r>
          </a:p>
          <a:p>
            <a:pPr lvl="2"/>
            <a:r>
              <a:rPr lang="it-IT" err="1"/>
              <a:t>Ipsa</a:t>
            </a:r>
            <a:r>
              <a:rPr lang="it-IT"/>
              <a:t> </a:t>
            </a:r>
            <a:r>
              <a:rPr lang="it-IT" err="1"/>
              <a:t>quae</a:t>
            </a:r>
            <a:r>
              <a:rPr lang="it-IT"/>
              <a:t> ab </a:t>
            </a:r>
            <a:r>
              <a:rPr lang="it-IT" err="1"/>
              <a:t>illo</a:t>
            </a:r>
            <a:r>
              <a:rPr lang="it-IT"/>
              <a:t> inventore </a:t>
            </a:r>
            <a:r>
              <a:rPr lang="it-IT" err="1"/>
              <a:t>veritatis</a:t>
            </a:r>
            <a:r>
              <a:rPr lang="it-IT"/>
              <a:t> </a:t>
            </a:r>
            <a:endParaRPr lang="en-US"/>
          </a:p>
          <a:p>
            <a:pPr lvl="3"/>
            <a:r>
              <a:rPr lang="en-US" err="1"/>
              <a:t>Natus</a:t>
            </a:r>
            <a:r>
              <a:rPr lang="en-US"/>
              <a:t> error sit </a:t>
            </a:r>
            <a:r>
              <a:rPr lang="en-US" err="1"/>
              <a:t>voluptatem</a:t>
            </a:r>
            <a:r>
              <a:rPr lang="en-US"/>
              <a:t> </a:t>
            </a:r>
          </a:p>
        </p:txBody>
      </p:sp>
      <p:sp>
        <p:nvSpPr>
          <p:cNvPr id="10" name="Текст 7">
            <a:extLst>
              <a:ext uri="{FF2B5EF4-FFF2-40B4-BE49-F238E27FC236}">
                <a16:creationId xmlns:a16="http://schemas.microsoft.com/office/drawing/2014/main" id="{8B4ADA5C-4D07-EC4D-8988-8BB27361940E}"/>
              </a:ext>
            </a:extLst>
          </p:cNvPr>
          <p:cNvSpPr>
            <a:spLocks noGrp="1"/>
          </p:cNvSpPr>
          <p:nvPr>
            <p:ph type="body" sz="quarter" idx="43" hasCustomPrompt="1"/>
          </p:nvPr>
        </p:nvSpPr>
        <p:spPr>
          <a:xfrm>
            <a:off x="1450977" y="2086257"/>
            <a:ext cx="9290047" cy="523496"/>
          </a:xfrm>
          <a:prstGeom prst="rect">
            <a:avLst/>
          </a:prstGeom>
        </p:spPr>
        <p:txBody>
          <a:bodyPr anchor="b" anchorCtr="0">
            <a:noAutofit/>
          </a:bodyPr>
          <a:lstStyle>
            <a:lvl1pPr algn="l">
              <a:lnSpc>
                <a:spcPct val="100000"/>
              </a:lnSpc>
              <a:defRPr sz="2000" b="0" i="0" baseline="0">
                <a:solidFill>
                  <a:schemeClr val="tx1">
                    <a:lumMod val="95000"/>
                    <a:lumOff val="5000"/>
                  </a:schemeClr>
                </a:solidFill>
                <a:latin typeface="Helvetica" pitchFamily="2" charset="0"/>
                <a:ea typeface="Helvetica" pitchFamily="2" charset="0"/>
                <a:cs typeface="Arial" panose="020B0604020202020204" pitchFamily="34" charset="0"/>
              </a:defRPr>
            </a:lvl1pPr>
            <a:lvl2pPr algn="ctr">
              <a:defRPr/>
            </a:lvl2pPr>
            <a:lvl3pPr algn="ctr">
              <a:defRPr/>
            </a:lvl3pPr>
            <a:lvl4pPr algn="ctr">
              <a:lnSpc>
                <a:spcPct val="150000"/>
              </a:lnSpc>
              <a:defRPr/>
            </a:lvl4pPr>
            <a:lvl5pPr algn="ctr">
              <a:defRPr/>
            </a:lvl5pPr>
          </a:lstStyle>
          <a:p>
            <a:pPr lvl="0"/>
            <a:r>
              <a:rPr lang="en-US"/>
              <a:t>Subtitle</a:t>
            </a:r>
          </a:p>
        </p:txBody>
      </p:sp>
    </p:spTree>
    <p:extLst>
      <p:ext uri="{BB962C8B-B14F-4D97-AF65-F5344CB8AC3E}">
        <p14:creationId xmlns:p14="http://schemas.microsoft.com/office/powerpoint/2010/main" val="290495979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Presenter">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D1AEAFE-CD33-11AF-72DB-19C9A5863A80}"/>
              </a:ext>
            </a:extLst>
          </p:cNvPr>
          <p:cNvPicPr>
            <a:picLocks noChangeAspect="1"/>
          </p:cNvPicPr>
          <p:nvPr userDrawn="1"/>
        </p:nvPicPr>
        <p:blipFill>
          <a:blip r:embed="rId2" cstate="screen">
            <a:alphaModFix amt="10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7" name="Title 1"/>
          <p:cNvSpPr>
            <a:spLocks noGrp="1"/>
          </p:cNvSpPr>
          <p:nvPr>
            <p:ph type="ctrTitle" hasCustomPrompt="1"/>
          </p:nvPr>
        </p:nvSpPr>
        <p:spPr>
          <a:xfrm>
            <a:off x="6550213" y="3211422"/>
            <a:ext cx="5184587" cy="1634341"/>
          </a:xfrm>
        </p:spPr>
        <p:txBody>
          <a:bodyPr anchor="b">
            <a:noAutofit/>
          </a:bodyPr>
          <a:lstStyle>
            <a:lvl1pPr algn="l">
              <a:lnSpc>
                <a:spcPct val="80000"/>
              </a:lnSpc>
              <a:defRPr sz="5333">
                <a:solidFill>
                  <a:schemeClr val="tx2"/>
                </a:solidFill>
                <a:latin typeface="Mongolian Baiti" panose="03000500000000000000" pitchFamily="66" charset="0"/>
                <a:cs typeface="Mongolian Baiti" panose="03000500000000000000" pitchFamily="66" charset="0"/>
              </a:defRPr>
            </a:lvl1pPr>
          </a:lstStyle>
          <a:p>
            <a:r>
              <a:rPr lang="en-GB"/>
              <a:t>Add </a:t>
            </a:r>
            <a:br>
              <a:rPr lang="en-GB"/>
            </a:br>
            <a:r>
              <a:rPr lang="en-GB"/>
              <a:t>name</a:t>
            </a:r>
            <a:endParaRPr lang="en-US"/>
          </a:p>
        </p:txBody>
      </p:sp>
      <p:sp>
        <p:nvSpPr>
          <p:cNvPr id="23" name="Text Placeholder 22"/>
          <p:cNvSpPr>
            <a:spLocks noGrp="1"/>
          </p:cNvSpPr>
          <p:nvPr>
            <p:ph type="body" sz="quarter" idx="13" hasCustomPrompt="1"/>
          </p:nvPr>
        </p:nvSpPr>
        <p:spPr>
          <a:xfrm>
            <a:off x="6550213" y="4883538"/>
            <a:ext cx="5184587" cy="480732"/>
          </a:xfrm>
        </p:spPr>
        <p:txBody>
          <a:bodyPr>
            <a:noAutofit/>
          </a:bodyPr>
          <a:lstStyle>
            <a:lvl1pPr indent="0">
              <a:buFontTx/>
              <a:buNone/>
              <a:defRPr sz="1600" b="1" i="0" cap="all" spc="267" baseline="0">
                <a:solidFill>
                  <a:schemeClr val="tx2"/>
                </a:solidFill>
                <a:latin typeface="Helvetica" pitchFamily="2" charset="0"/>
              </a:defRPr>
            </a:lvl1pPr>
          </a:lstStyle>
          <a:p>
            <a:pPr lvl="0"/>
            <a:r>
              <a:rPr lang="en-US"/>
              <a:t>&lt;&lt; Add job title &gt;&gt;</a:t>
            </a:r>
          </a:p>
        </p:txBody>
      </p:sp>
      <p:sp>
        <p:nvSpPr>
          <p:cNvPr id="4" name="Text Placeholder 3">
            <a:extLst>
              <a:ext uri="{FF2B5EF4-FFF2-40B4-BE49-F238E27FC236}">
                <a16:creationId xmlns:a16="http://schemas.microsoft.com/office/drawing/2014/main" id="{3E12679D-3604-1F29-1C52-06D8B96523B0}"/>
              </a:ext>
            </a:extLst>
          </p:cNvPr>
          <p:cNvSpPr>
            <a:spLocks noGrp="1"/>
          </p:cNvSpPr>
          <p:nvPr>
            <p:ph type="body" sz="quarter" idx="14" hasCustomPrompt="1"/>
          </p:nvPr>
        </p:nvSpPr>
        <p:spPr>
          <a:xfrm>
            <a:off x="6550213" y="5875624"/>
            <a:ext cx="5184587" cy="697627"/>
          </a:xfrm>
        </p:spPr>
        <p:txBody>
          <a:bodyPr>
            <a:normAutofit/>
          </a:bodyPr>
          <a:lstStyle>
            <a:lvl1pPr marL="0" indent="0">
              <a:spcBef>
                <a:spcPts val="0"/>
              </a:spcBef>
              <a:buNone/>
              <a:defRPr lang="en-US" sz="1867" i="1" spc="0" dirty="0"/>
            </a:lvl1pPr>
            <a:lvl2pPr marL="0" indent="0">
              <a:spcBef>
                <a:spcPts val="800"/>
              </a:spcBef>
              <a:buNone/>
              <a:defRPr sz="1733" spc="67" baseline="0">
                <a:solidFill>
                  <a:schemeClr val="tx2"/>
                </a:solidFill>
                <a:latin typeface="Helvetica" pitchFamily="2" charset="0"/>
              </a:defRPr>
            </a:lvl2pPr>
            <a:lvl3pPr marL="0" indent="0">
              <a:spcBef>
                <a:spcPts val="800"/>
              </a:spcBef>
              <a:buNone/>
              <a:defRPr sz="1467" b="1" i="0" spc="67" baseline="0">
                <a:solidFill>
                  <a:schemeClr val="tx2"/>
                </a:solidFill>
                <a:latin typeface="Helvetica" pitchFamily="2" charset="0"/>
              </a:defRPr>
            </a:lvl3pPr>
            <a:lvl4pPr marL="143996" indent="-143996">
              <a:spcBef>
                <a:spcPts val="800"/>
              </a:spcBef>
              <a:buClr>
                <a:schemeClr val="accent2"/>
              </a:buClr>
              <a:defRPr sz="1467" spc="67" baseline="0">
                <a:solidFill>
                  <a:schemeClr val="tx2"/>
                </a:solidFill>
                <a:latin typeface="Helvetica" pitchFamily="2" charset="0"/>
              </a:defRPr>
            </a:lvl4pPr>
            <a:lvl5pPr marL="0" indent="0">
              <a:spcBef>
                <a:spcPts val="800"/>
              </a:spcBef>
              <a:buNone/>
              <a:defRPr sz="1600" b="0" i="1" spc="67" baseline="0">
                <a:solidFill>
                  <a:schemeClr val="tx2"/>
                </a:solidFill>
                <a:latin typeface="Helvetica Oblique" pitchFamily="2" charset="0"/>
                <a:cs typeface="Mongolian Baiti" panose="03000500000000000000" pitchFamily="66" charset="0"/>
              </a:defRPr>
            </a:lvl5pPr>
          </a:lstStyle>
          <a:p>
            <a:pPr lvl="0"/>
            <a:r>
              <a:rPr lang="en-US"/>
              <a:t>&lt;&lt; Add school </a:t>
            </a:r>
            <a:br>
              <a:rPr lang="en-US"/>
            </a:br>
            <a:r>
              <a:rPr lang="en-US"/>
              <a:t>&amp; campus details &gt;&gt;</a:t>
            </a:r>
          </a:p>
        </p:txBody>
      </p:sp>
      <p:sp>
        <p:nvSpPr>
          <p:cNvPr id="10" name="Picture Placeholder 9">
            <a:extLst>
              <a:ext uri="{FF2B5EF4-FFF2-40B4-BE49-F238E27FC236}">
                <a16:creationId xmlns:a16="http://schemas.microsoft.com/office/drawing/2014/main" id="{83BE1669-CAEE-1A34-51E8-7A2B1D930038}"/>
              </a:ext>
            </a:extLst>
          </p:cNvPr>
          <p:cNvSpPr>
            <a:spLocks noGrp="1"/>
          </p:cNvSpPr>
          <p:nvPr>
            <p:ph type="pic" sz="quarter" idx="17" hasCustomPrompt="1"/>
          </p:nvPr>
        </p:nvSpPr>
        <p:spPr>
          <a:xfrm>
            <a:off x="0" y="0"/>
            <a:ext cx="6096000" cy="6858000"/>
          </a:xfrm>
        </p:spPr>
        <p:txBody>
          <a:bodyPr anchor="ctr"/>
          <a:lstStyle>
            <a:lvl1pPr algn="ctr">
              <a:defRPr/>
            </a:lvl1pPr>
          </a:lstStyle>
          <a:p>
            <a:r>
              <a:rPr lang="en-US"/>
              <a:t>Add image </a:t>
            </a:r>
          </a:p>
        </p:txBody>
      </p:sp>
    </p:spTree>
    <p:extLst>
      <p:ext uri="{BB962C8B-B14F-4D97-AF65-F5344CB8AC3E}">
        <p14:creationId xmlns:p14="http://schemas.microsoft.com/office/powerpoint/2010/main" val="3517549583"/>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18C73-9A6A-E943-B0E6-0734AA05C9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D8631A-0D77-E34D-8B4E-FFE300BDFD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0473EC-9668-154F-AF08-05BA2217D90B}"/>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EBF28BF4-D232-7844-9065-3B2AD026D3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6F98C6-4162-864C-A552-E81FC24AD134}"/>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424184042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67889-04D5-4349-9A60-35FC484100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43EE7A-97EB-FF46-B719-504070B6E0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E7713A-CCFC-A24E-B24E-80BF0FFD9114}"/>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2A5AE5FC-E92D-CA40-A68D-A3C601791B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A55FFD-CA10-6D47-9A7B-78ABD1D9F985}"/>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28516187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7718B-3C84-B743-8FCC-82B50AA7A8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8F13AC-5CD1-1D43-957C-133D23B798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A630FE-137D-094A-97C8-1FA7A679CA9A}"/>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01241FDD-D2C7-8B4B-A910-7283596C83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92CBC4-823E-BB48-83FE-996D41F93801}"/>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25872414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9FE8A-71F3-3C40-885F-9CE1781230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661A18-78A7-DA47-8CA0-F805A1A11B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AC4791-BE88-BB45-8A60-3E40536243C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039EE35-562B-0244-BEFE-127FA9422F53}"/>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6" name="Footer Placeholder 5">
            <a:extLst>
              <a:ext uri="{FF2B5EF4-FFF2-40B4-BE49-F238E27FC236}">
                <a16:creationId xmlns:a16="http://schemas.microsoft.com/office/drawing/2014/main" id="{3D2962CE-C0CE-2D44-9863-609862E74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4A1FCF-B446-DD40-B2CD-F4551BC93A6B}"/>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366041205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FC6C7-E7C5-4C42-B7DC-A951E565527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C731B8-2CCF-384E-A9B0-9DD80EB973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F42257-BDC2-A94B-AF0F-606814EF64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77DC9E-3CC7-3143-AF16-36CA30C932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A01DA6-9D73-424D-825F-408D42BE4D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955132D-A367-4444-880E-344287BDE5ED}"/>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8" name="Footer Placeholder 7">
            <a:extLst>
              <a:ext uri="{FF2B5EF4-FFF2-40B4-BE49-F238E27FC236}">
                <a16:creationId xmlns:a16="http://schemas.microsoft.com/office/drawing/2014/main" id="{30808492-50FF-854C-A9D5-358B16C58B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1B91BA3-6DD2-2143-8F1B-698948685D5C}"/>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36354778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AABE7-ECD3-7E42-8E13-D8D0969A6C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B32213-F8FA-A149-AADF-7A5EF6B379AB}"/>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4" name="Footer Placeholder 3">
            <a:extLst>
              <a:ext uri="{FF2B5EF4-FFF2-40B4-BE49-F238E27FC236}">
                <a16:creationId xmlns:a16="http://schemas.microsoft.com/office/drawing/2014/main" id="{2B4BF77E-F7CF-4942-B835-ACCE4DDF854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E31149-CE8A-1943-B4BE-F83CE599FFDA}"/>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5462531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66945D-0FFA-FA46-9EDC-DA00CD895DFB}"/>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3" name="Footer Placeholder 2">
            <a:extLst>
              <a:ext uri="{FF2B5EF4-FFF2-40B4-BE49-F238E27FC236}">
                <a16:creationId xmlns:a16="http://schemas.microsoft.com/office/drawing/2014/main" id="{3C5E2FB2-0C79-D643-8F69-1800811728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3D6AD13-82E4-BD45-8E05-421E1F8C345B}"/>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32123594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82530-F8B9-534E-A6C6-2936052344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3AA7B66-2AEA-A247-A06A-8B43F2A7FC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008197-6496-664A-A7ED-543B716E89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34D055-3BD3-EB44-BD00-D3FDC711700C}"/>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6" name="Footer Placeholder 5">
            <a:extLst>
              <a:ext uri="{FF2B5EF4-FFF2-40B4-BE49-F238E27FC236}">
                <a16:creationId xmlns:a16="http://schemas.microsoft.com/office/drawing/2014/main" id="{0AE4963C-3859-BF4B-A4CE-2B765ED4F3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A3CDF4-4CD0-D747-BBDB-37B6D3DEDDE2}"/>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1541078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s - 8 sections">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C27FC0E4-2EB9-4F58-2A8B-0DE26B4880C1}"/>
              </a:ext>
            </a:extLst>
          </p:cNvPr>
          <p:cNvSpPr/>
          <p:nvPr/>
        </p:nvSpPr>
        <p:spPr>
          <a:xfrm>
            <a:off x="0" y="0"/>
            <a:ext cx="3023571" cy="32569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4" name="Picture Placeholder 53">
            <a:extLst>
              <a:ext uri="{FF2B5EF4-FFF2-40B4-BE49-F238E27FC236}">
                <a16:creationId xmlns:a16="http://schemas.microsoft.com/office/drawing/2014/main" id="{B8374D0A-457B-0140-9C05-5A761B2957BD}"/>
              </a:ext>
            </a:extLst>
          </p:cNvPr>
          <p:cNvSpPr>
            <a:spLocks noGrp="1"/>
          </p:cNvSpPr>
          <p:nvPr userDrawn="1">
            <p:ph type="pic" sz="quarter" idx="15"/>
          </p:nvPr>
        </p:nvSpPr>
        <p:spPr>
          <a:xfrm>
            <a:off x="311573" y="278577"/>
            <a:ext cx="1920000" cy="1560000"/>
          </a:xfrm>
        </p:spPr>
        <p:txBody>
          <a:bodyPr anchor="ctr"/>
          <a:lstStyle>
            <a:lvl1pPr algn="ctr">
              <a:defRPr/>
            </a:lvl1pPr>
          </a:lstStyle>
          <a:p>
            <a:endParaRPr lang="en-US"/>
          </a:p>
        </p:txBody>
      </p:sp>
      <p:sp>
        <p:nvSpPr>
          <p:cNvPr id="3" name="Rectangle 2">
            <a:extLst>
              <a:ext uri="{FF2B5EF4-FFF2-40B4-BE49-F238E27FC236}">
                <a16:creationId xmlns:a16="http://schemas.microsoft.com/office/drawing/2014/main" id="{9432788B-CF92-4BEE-32E6-D15579A12D21}"/>
              </a:ext>
            </a:extLst>
          </p:cNvPr>
          <p:cNvSpPr/>
          <p:nvPr/>
        </p:nvSpPr>
        <p:spPr>
          <a:xfrm>
            <a:off x="0" y="3304939"/>
            <a:ext cx="3023571" cy="35530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11" name="Rectangle 10">
            <a:extLst>
              <a:ext uri="{FF2B5EF4-FFF2-40B4-BE49-F238E27FC236}">
                <a16:creationId xmlns:a16="http://schemas.microsoft.com/office/drawing/2014/main" id="{B1AC75CB-56C0-089A-4F1B-6DE4CDA70AD1}"/>
              </a:ext>
            </a:extLst>
          </p:cNvPr>
          <p:cNvSpPr/>
          <p:nvPr userDrawn="1"/>
        </p:nvSpPr>
        <p:spPr>
          <a:xfrm>
            <a:off x="3085403" y="3304939"/>
            <a:ext cx="2982932" cy="355306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17" name="Rectangle 16">
            <a:extLst>
              <a:ext uri="{FF2B5EF4-FFF2-40B4-BE49-F238E27FC236}">
                <a16:creationId xmlns:a16="http://schemas.microsoft.com/office/drawing/2014/main" id="{BC8EE3FF-E8F3-DA7E-A37D-EB1876C75CC0}"/>
              </a:ext>
            </a:extLst>
          </p:cNvPr>
          <p:cNvSpPr/>
          <p:nvPr/>
        </p:nvSpPr>
        <p:spPr>
          <a:xfrm>
            <a:off x="6130167" y="3304939"/>
            <a:ext cx="3000000" cy="355306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24" name="Rectangle 23">
            <a:extLst>
              <a:ext uri="{FF2B5EF4-FFF2-40B4-BE49-F238E27FC236}">
                <a16:creationId xmlns:a16="http://schemas.microsoft.com/office/drawing/2014/main" id="{DB123D48-F2A4-BA3C-1078-8AB004B6C1B1}"/>
              </a:ext>
            </a:extLst>
          </p:cNvPr>
          <p:cNvSpPr/>
          <p:nvPr/>
        </p:nvSpPr>
        <p:spPr>
          <a:xfrm>
            <a:off x="9192000" y="3304939"/>
            <a:ext cx="3000000" cy="355306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30" name="Rectangle 29">
            <a:extLst>
              <a:ext uri="{FF2B5EF4-FFF2-40B4-BE49-F238E27FC236}">
                <a16:creationId xmlns:a16="http://schemas.microsoft.com/office/drawing/2014/main" id="{DCF735BA-02FC-D13E-CC8C-C8F1D262E6AC}"/>
              </a:ext>
            </a:extLst>
          </p:cNvPr>
          <p:cNvSpPr/>
          <p:nvPr userDrawn="1"/>
        </p:nvSpPr>
        <p:spPr>
          <a:xfrm>
            <a:off x="3085403" y="0"/>
            <a:ext cx="2982932" cy="32569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36" name="Rectangle 35">
            <a:extLst>
              <a:ext uri="{FF2B5EF4-FFF2-40B4-BE49-F238E27FC236}">
                <a16:creationId xmlns:a16="http://schemas.microsoft.com/office/drawing/2014/main" id="{0E7AE6DE-6B1D-4786-9D84-FF42FD10706B}"/>
              </a:ext>
            </a:extLst>
          </p:cNvPr>
          <p:cNvSpPr/>
          <p:nvPr userDrawn="1"/>
        </p:nvSpPr>
        <p:spPr>
          <a:xfrm>
            <a:off x="6130167" y="0"/>
            <a:ext cx="3000000" cy="325693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42" name="Rectangle 41">
            <a:extLst>
              <a:ext uri="{FF2B5EF4-FFF2-40B4-BE49-F238E27FC236}">
                <a16:creationId xmlns:a16="http://schemas.microsoft.com/office/drawing/2014/main" id="{80223FDA-13DE-2D2A-150A-6AD6F85D111B}"/>
              </a:ext>
            </a:extLst>
          </p:cNvPr>
          <p:cNvSpPr/>
          <p:nvPr userDrawn="1"/>
        </p:nvSpPr>
        <p:spPr>
          <a:xfrm>
            <a:off x="9192000" y="0"/>
            <a:ext cx="3000000" cy="325693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8" name="Text Placeholder 57">
            <a:extLst>
              <a:ext uri="{FF2B5EF4-FFF2-40B4-BE49-F238E27FC236}">
                <a16:creationId xmlns:a16="http://schemas.microsoft.com/office/drawing/2014/main" id="{B1333BC9-2B32-D328-17FD-C66B3995F333}"/>
              </a:ext>
            </a:extLst>
          </p:cNvPr>
          <p:cNvSpPr>
            <a:spLocks noGrp="1"/>
          </p:cNvSpPr>
          <p:nvPr userDrawn="1">
            <p:ph type="body" sz="quarter" idx="17" hasCustomPrompt="1"/>
          </p:nvPr>
        </p:nvSpPr>
        <p:spPr>
          <a:xfrm>
            <a:off x="433494" y="2005965"/>
            <a:ext cx="2424855" cy="1124156"/>
          </a:xfrm>
        </p:spPr>
        <p:txBody>
          <a:bodyPr/>
          <a:lstStyle>
            <a:lvl1pPr>
              <a:defRPr>
                <a:solidFill>
                  <a:schemeClr val="bg1"/>
                </a:solidFill>
              </a:defRPr>
            </a:lvl1pPr>
          </a:lstStyle>
          <a:p>
            <a:pPr lvl="0"/>
            <a:r>
              <a:rPr lang="en-US"/>
              <a:t>&lt;&lt; Add chapter title &gt;&gt;</a:t>
            </a:r>
          </a:p>
        </p:txBody>
      </p:sp>
      <p:sp>
        <p:nvSpPr>
          <p:cNvPr id="50" name="Rectangle 49">
            <a:extLst>
              <a:ext uri="{FF2B5EF4-FFF2-40B4-BE49-F238E27FC236}">
                <a16:creationId xmlns:a16="http://schemas.microsoft.com/office/drawing/2014/main" id="{49218D8F-FE6E-1120-CB95-293309307CFC}"/>
              </a:ext>
            </a:extLst>
          </p:cNvPr>
          <p:cNvSpPr/>
          <p:nvPr userDrawn="1"/>
        </p:nvSpPr>
        <p:spPr>
          <a:xfrm>
            <a:off x="311573" y="279290"/>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6" name="Text Placeholder 55">
            <a:extLst>
              <a:ext uri="{FF2B5EF4-FFF2-40B4-BE49-F238E27FC236}">
                <a16:creationId xmlns:a16="http://schemas.microsoft.com/office/drawing/2014/main" id="{631628F6-BB44-1D46-1A07-D87549B71403}"/>
              </a:ext>
            </a:extLst>
          </p:cNvPr>
          <p:cNvSpPr>
            <a:spLocks noGrp="1"/>
          </p:cNvSpPr>
          <p:nvPr userDrawn="1">
            <p:ph type="body" sz="quarter" idx="16" hasCustomPrompt="1"/>
          </p:nvPr>
        </p:nvSpPr>
        <p:spPr>
          <a:xfrm>
            <a:off x="433494" y="1043288"/>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59" name="Picture Placeholder 53">
            <a:extLst>
              <a:ext uri="{FF2B5EF4-FFF2-40B4-BE49-F238E27FC236}">
                <a16:creationId xmlns:a16="http://schemas.microsoft.com/office/drawing/2014/main" id="{B51B226E-65E1-C43B-7A4D-6AB8D7C8BC7A}"/>
              </a:ext>
            </a:extLst>
          </p:cNvPr>
          <p:cNvSpPr>
            <a:spLocks noGrp="1"/>
          </p:cNvSpPr>
          <p:nvPr userDrawn="1">
            <p:ph type="pic" sz="quarter" idx="18"/>
          </p:nvPr>
        </p:nvSpPr>
        <p:spPr>
          <a:xfrm>
            <a:off x="3355535" y="278577"/>
            <a:ext cx="1920000" cy="1560000"/>
          </a:xfrm>
        </p:spPr>
        <p:txBody>
          <a:bodyPr anchor="ctr"/>
          <a:lstStyle>
            <a:lvl1pPr algn="ctr">
              <a:defRPr/>
            </a:lvl1pPr>
          </a:lstStyle>
          <a:p>
            <a:endParaRPr lang="en-US"/>
          </a:p>
        </p:txBody>
      </p:sp>
      <p:sp>
        <p:nvSpPr>
          <p:cNvPr id="60" name="Text Placeholder 57">
            <a:extLst>
              <a:ext uri="{FF2B5EF4-FFF2-40B4-BE49-F238E27FC236}">
                <a16:creationId xmlns:a16="http://schemas.microsoft.com/office/drawing/2014/main" id="{E90B38C2-E4BA-8289-4D26-58B67F4B84A3}"/>
              </a:ext>
            </a:extLst>
          </p:cNvPr>
          <p:cNvSpPr>
            <a:spLocks noGrp="1"/>
          </p:cNvSpPr>
          <p:nvPr userDrawn="1">
            <p:ph type="body" sz="quarter" idx="19" hasCustomPrompt="1"/>
          </p:nvPr>
        </p:nvSpPr>
        <p:spPr>
          <a:xfrm>
            <a:off x="3477455" y="2005965"/>
            <a:ext cx="2424855" cy="1124156"/>
          </a:xfrm>
        </p:spPr>
        <p:txBody>
          <a:bodyPr/>
          <a:lstStyle>
            <a:lvl1pPr>
              <a:defRPr>
                <a:solidFill>
                  <a:schemeClr val="tx2"/>
                </a:solidFill>
              </a:defRPr>
            </a:lvl1pPr>
          </a:lstStyle>
          <a:p>
            <a:pPr lvl="0"/>
            <a:r>
              <a:rPr lang="en-US"/>
              <a:t>&lt;&lt; Add chapter title &gt;&gt;</a:t>
            </a:r>
          </a:p>
        </p:txBody>
      </p:sp>
      <p:sp>
        <p:nvSpPr>
          <p:cNvPr id="61" name="Rectangle 60">
            <a:extLst>
              <a:ext uri="{FF2B5EF4-FFF2-40B4-BE49-F238E27FC236}">
                <a16:creationId xmlns:a16="http://schemas.microsoft.com/office/drawing/2014/main" id="{7B0EC263-4EA3-166E-1680-659610C75552}"/>
              </a:ext>
            </a:extLst>
          </p:cNvPr>
          <p:cNvSpPr/>
          <p:nvPr userDrawn="1"/>
        </p:nvSpPr>
        <p:spPr>
          <a:xfrm>
            <a:off x="3355535" y="279290"/>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62" name="Text Placeholder 55">
            <a:extLst>
              <a:ext uri="{FF2B5EF4-FFF2-40B4-BE49-F238E27FC236}">
                <a16:creationId xmlns:a16="http://schemas.microsoft.com/office/drawing/2014/main" id="{0EA7F2FE-F913-1C90-CEEF-8ED876526A4A}"/>
              </a:ext>
            </a:extLst>
          </p:cNvPr>
          <p:cNvSpPr>
            <a:spLocks noGrp="1"/>
          </p:cNvSpPr>
          <p:nvPr userDrawn="1">
            <p:ph type="body" sz="quarter" idx="20" hasCustomPrompt="1"/>
          </p:nvPr>
        </p:nvSpPr>
        <p:spPr>
          <a:xfrm>
            <a:off x="3477455" y="1043288"/>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67" name="Picture Placeholder 53">
            <a:extLst>
              <a:ext uri="{FF2B5EF4-FFF2-40B4-BE49-F238E27FC236}">
                <a16:creationId xmlns:a16="http://schemas.microsoft.com/office/drawing/2014/main" id="{BD26583C-3F6A-3230-A742-10F041428C3C}"/>
              </a:ext>
            </a:extLst>
          </p:cNvPr>
          <p:cNvSpPr>
            <a:spLocks noGrp="1"/>
          </p:cNvSpPr>
          <p:nvPr userDrawn="1">
            <p:ph type="pic" sz="quarter" idx="21"/>
          </p:nvPr>
        </p:nvSpPr>
        <p:spPr>
          <a:xfrm>
            <a:off x="6391424" y="278577"/>
            <a:ext cx="1920000" cy="1560000"/>
          </a:xfrm>
        </p:spPr>
        <p:txBody>
          <a:bodyPr anchor="ctr"/>
          <a:lstStyle>
            <a:lvl1pPr algn="ctr">
              <a:defRPr/>
            </a:lvl1pPr>
          </a:lstStyle>
          <a:p>
            <a:endParaRPr lang="en-US"/>
          </a:p>
        </p:txBody>
      </p:sp>
      <p:sp>
        <p:nvSpPr>
          <p:cNvPr id="68" name="Text Placeholder 57">
            <a:extLst>
              <a:ext uri="{FF2B5EF4-FFF2-40B4-BE49-F238E27FC236}">
                <a16:creationId xmlns:a16="http://schemas.microsoft.com/office/drawing/2014/main" id="{B59FF099-3833-8741-5669-A11B2E774431}"/>
              </a:ext>
            </a:extLst>
          </p:cNvPr>
          <p:cNvSpPr>
            <a:spLocks noGrp="1"/>
          </p:cNvSpPr>
          <p:nvPr userDrawn="1">
            <p:ph type="body" sz="quarter" idx="22" hasCustomPrompt="1"/>
          </p:nvPr>
        </p:nvSpPr>
        <p:spPr>
          <a:xfrm>
            <a:off x="6513345" y="2005965"/>
            <a:ext cx="2424855" cy="1124156"/>
          </a:xfrm>
        </p:spPr>
        <p:txBody>
          <a:bodyPr/>
          <a:lstStyle>
            <a:lvl1pPr>
              <a:defRPr>
                <a:solidFill>
                  <a:schemeClr val="bg1"/>
                </a:solidFill>
              </a:defRPr>
            </a:lvl1pPr>
          </a:lstStyle>
          <a:p>
            <a:pPr lvl="0"/>
            <a:r>
              <a:rPr lang="en-US"/>
              <a:t>&lt;&lt; Add chapter title &gt;&gt;</a:t>
            </a:r>
          </a:p>
        </p:txBody>
      </p:sp>
      <p:sp>
        <p:nvSpPr>
          <p:cNvPr id="69" name="Rectangle 68">
            <a:extLst>
              <a:ext uri="{FF2B5EF4-FFF2-40B4-BE49-F238E27FC236}">
                <a16:creationId xmlns:a16="http://schemas.microsoft.com/office/drawing/2014/main" id="{EB460FE3-CD28-3F60-9CA8-4BB1393ED6F0}"/>
              </a:ext>
            </a:extLst>
          </p:cNvPr>
          <p:cNvSpPr/>
          <p:nvPr userDrawn="1"/>
        </p:nvSpPr>
        <p:spPr>
          <a:xfrm>
            <a:off x="6391424" y="279290"/>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70" name="Text Placeholder 55">
            <a:extLst>
              <a:ext uri="{FF2B5EF4-FFF2-40B4-BE49-F238E27FC236}">
                <a16:creationId xmlns:a16="http://schemas.microsoft.com/office/drawing/2014/main" id="{FCE3A72C-9921-8AF1-3216-2E4D8A1F74F2}"/>
              </a:ext>
            </a:extLst>
          </p:cNvPr>
          <p:cNvSpPr>
            <a:spLocks noGrp="1"/>
          </p:cNvSpPr>
          <p:nvPr userDrawn="1">
            <p:ph type="body" sz="quarter" idx="23" hasCustomPrompt="1"/>
          </p:nvPr>
        </p:nvSpPr>
        <p:spPr>
          <a:xfrm>
            <a:off x="6513345" y="1043288"/>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71" name="Picture Placeholder 53">
            <a:extLst>
              <a:ext uri="{FF2B5EF4-FFF2-40B4-BE49-F238E27FC236}">
                <a16:creationId xmlns:a16="http://schemas.microsoft.com/office/drawing/2014/main" id="{DA3AD6B0-D175-BEF9-7AED-57858289DD1D}"/>
              </a:ext>
            </a:extLst>
          </p:cNvPr>
          <p:cNvSpPr>
            <a:spLocks noGrp="1"/>
          </p:cNvSpPr>
          <p:nvPr userDrawn="1">
            <p:ph type="pic" sz="quarter" idx="24"/>
          </p:nvPr>
        </p:nvSpPr>
        <p:spPr>
          <a:xfrm>
            <a:off x="9435387" y="278577"/>
            <a:ext cx="1920000" cy="1560000"/>
          </a:xfrm>
        </p:spPr>
        <p:txBody>
          <a:bodyPr anchor="ctr"/>
          <a:lstStyle>
            <a:lvl1pPr algn="ctr">
              <a:defRPr/>
            </a:lvl1pPr>
          </a:lstStyle>
          <a:p>
            <a:endParaRPr lang="en-US"/>
          </a:p>
        </p:txBody>
      </p:sp>
      <p:sp>
        <p:nvSpPr>
          <p:cNvPr id="72" name="Text Placeholder 57">
            <a:extLst>
              <a:ext uri="{FF2B5EF4-FFF2-40B4-BE49-F238E27FC236}">
                <a16:creationId xmlns:a16="http://schemas.microsoft.com/office/drawing/2014/main" id="{3E774536-3AF8-8F4D-5935-1E0ACFFA6A9B}"/>
              </a:ext>
            </a:extLst>
          </p:cNvPr>
          <p:cNvSpPr>
            <a:spLocks noGrp="1"/>
          </p:cNvSpPr>
          <p:nvPr userDrawn="1">
            <p:ph type="body" sz="quarter" idx="25" hasCustomPrompt="1"/>
          </p:nvPr>
        </p:nvSpPr>
        <p:spPr>
          <a:xfrm>
            <a:off x="9557307" y="2005965"/>
            <a:ext cx="2424855" cy="1124156"/>
          </a:xfrm>
        </p:spPr>
        <p:txBody>
          <a:bodyPr/>
          <a:lstStyle>
            <a:lvl1pPr>
              <a:defRPr>
                <a:solidFill>
                  <a:schemeClr val="tx2"/>
                </a:solidFill>
              </a:defRPr>
            </a:lvl1pPr>
          </a:lstStyle>
          <a:p>
            <a:pPr lvl="0"/>
            <a:r>
              <a:rPr lang="en-US"/>
              <a:t>&lt;&lt; Add chapter title &gt;&gt;</a:t>
            </a:r>
          </a:p>
        </p:txBody>
      </p:sp>
      <p:sp>
        <p:nvSpPr>
          <p:cNvPr id="73" name="Rectangle 72">
            <a:extLst>
              <a:ext uri="{FF2B5EF4-FFF2-40B4-BE49-F238E27FC236}">
                <a16:creationId xmlns:a16="http://schemas.microsoft.com/office/drawing/2014/main" id="{5AA69F00-10E1-45D6-72A6-B0FB5C157A75}"/>
              </a:ext>
            </a:extLst>
          </p:cNvPr>
          <p:cNvSpPr/>
          <p:nvPr userDrawn="1"/>
        </p:nvSpPr>
        <p:spPr>
          <a:xfrm>
            <a:off x="9435387" y="279290"/>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74" name="Text Placeholder 55">
            <a:extLst>
              <a:ext uri="{FF2B5EF4-FFF2-40B4-BE49-F238E27FC236}">
                <a16:creationId xmlns:a16="http://schemas.microsoft.com/office/drawing/2014/main" id="{8096FD06-686B-2CE3-C0FE-4DE775FA13AC}"/>
              </a:ext>
            </a:extLst>
          </p:cNvPr>
          <p:cNvSpPr>
            <a:spLocks noGrp="1"/>
          </p:cNvSpPr>
          <p:nvPr userDrawn="1">
            <p:ph type="body" sz="quarter" idx="26" hasCustomPrompt="1"/>
          </p:nvPr>
        </p:nvSpPr>
        <p:spPr>
          <a:xfrm>
            <a:off x="9557307" y="1043288"/>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75" name="Picture Placeholder 53">
            <a:extLst>
              <a:ext uri="{FF2B5EF4-FFF2-40B4-BE49-F238E27FC236}">
                <a16:creationId xmlns:a16="http://schemas.microsoft.com/office/drawing/2014/main" id="{CB8318E5-D6BB-2086-FC6B-FB8F357BE406}"/>
              </a:ext>
            </a:extLst>
          </p:cNvPr>
          <p:cNvSpPr>
            <a:spLocks noGrp="1"/>
          </p:cNvSpPr>
          <p:nvPr>
            <p:ph type="pic" sz="quarter" idx="27"/>
          </p:nvPr>
        </p:nvSpPr>
        <p:spPr>
          <a:xfrm>
            <a:off x="311573" y="3537592"/>
            <a:ext cx="1920000" cy="1560000"/>
          </a:xfrm>
        </p:spPr>
        <p:txBody>
          <a:bodyPr anchor="ctr"/>
          <a:lstStyle>
            <a:lvl1pPr algn="ctr">
              <a:defRPr/>
            </a:lvl1pPr>
          </a:lstStyle>
          <a:p>
            <a:endParaRPr lang="en-US"/>
          </a:p>
        </p:txBody>
      </p:sp>
      <p:sp>
        <p:nvSpPr>
          <p:cNvPr id="76" name="Text Placeholder 57">
            <a:extLst>
              <a:ext uri="{FF2B5EF4-FFF2-40B4-BE49-F238E27FC236}">
                <a16:creationId xmlns:a16="http://schemas.microsoft.com/office/drawing/2014/main" id="{42DEEA0A-C19D-1D8F-351F-360E8C782A9B}"/>
              </a:ext>
            </a:extLst>
          </p:cNvPr>
          <p:cNvSpPr>
            <a:spLocks noGrp="1"/>
          </p:cNvSpPr>
          <p:nvPr>
            <p:ph type="body" sz="quarter" idx="28" hasCustomPrompt="1"/>
          </p:nvPr>
        </p:nvSpPr>
        <p:spPr>
          <a:xfrm>
            <a:off x="433494" y="5264979"/>
            <a:ext cx="2424855" cy="1124156"/>
          </a:xfrm>
        </p:spPr>
        <p:txBody>
          <a:bodyPr/>
          <a:lstStyle>
            <a:lvl1pPr>
              <a:defRPr>
                <a:solidFill>
                  <a:schemeClr val="bg1"/>
                </a:solidFill>
              </a:defRPr>
            </a:lvl1pPr>
          </a:lstStyle>
          <a:p>
            <a:pPr lvl="0"/>
            <a:r>
              <a:rPr lang="en-US"/>
              <a:t>&lt;&lt; Add chapter title &gt;&gt;</a:t>
            </a:r>
          </a:p>
        </p:txBody>
      </p:sp>
      <p:sp>
        <p:nvSpPr>
          <p:cNvPr id="77" name="Rectangle 76">
            <a:extLst>
              <a:ext uri="{FF2B5EF4-FFF2-40B4-BE49-F238E27FC236}">
                <a16:creationId xmlns:a16="http://schemas.microsoft.com/office/drawing/2014/main" id="{EBEE9F2C-690E-8F46-1D7C-B1FBCAB66BEA}"/>
              </a:ext>
            </a:extLst>
          </p:cNvPr>
          <p:cNvSpPr/>
          <p:nvPr userDrawn="1"/>
        </p:nvSpPr>
        <p:spPr>
          <a:xfrm>
            <a:off x="311573" y="3538305"/>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78" name="Text Placeholder 55">
            <a:extLst>
              <a:ext uri="{FF2B5EF4-FFF2-40B4-BE49-F238E27FC236}">
                <a16:creationId xmlns:a16="http://schemas.microsoft.com/office/drawing/2014/main" id="{08E4F098-AB68-3D91-83EC-90BEDD4BE9FD}"/>
              </a:ext>
            </a:extLst>
          </p:cNvPr>
          <p:cNvSpPr>
            <a:spLocks noGrp="1"/>
          </p:cNvSpPr>
          <p:nvPr>
            <p:ph type="body" sz="quarter" idx="29" hasCustomPrompt="1"/>
          </p:nvPr>
        </p:nvSpPr>
        <p:spPr>
          <a:xfrm>
            <a:off x="433494" y="4302303"/>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79" name="Picture Placeholder 53">
            <a:extLst>
              <a:ext uri="{FF2B5EF4-FFF2-40B4-BE49-F238E27FC236}">
                <a16:creationId xmlns:a16="http://schemas.microsoft.com/office/drawing/2014/main" id="{54DFB3AB-CC98-25B1-4EC0-D6FCA8788A34}"/>
              </a:ext>
            </a:extLst>
          </p:cNvPr>
          <p:cNvSpPr>
            <a:spLocks noGrp="1"/>
          </p:cNvSpPr>
          <p:nvPr>
            <p:ph type="pic" sz="quarter" idx="30"/>
          </p:nvPr>
        </p:nvSpPr>
        <p:spPr>
          <a:xfrm>
            <a:off x="3355535" y="3537592"/>
            <a:ext cx="1920000" cy="1560000"/>
          </a:xfrm>
        </p:spPr>
        <p:txBody>
          <a:bodyPr anchor="ctr"/>
          <a:lstStyle>
            <a:lvl1pPr algn="ctr">
              <a:defRPr/>
            </a:lvl1pPr>
          </a:lstStyle>
          <a:p>
            <a:endParaRPr lang="en-US"/>
          </a:p>
        </p:txBody>
      </p:sp>
      <p:sp>
        <p:nvSpPr>
          <p:cNvPr id="80" name="Text Placeholder 57">
            <a:extLst>
              <a:ext uri="{FF2B5EF4-FFF2-40B4-BE49-F238E27FC236}">
                <a16:creationId xmlns:a16="http://schemas.microsoft.com/office/drawing/2014/main" id="{7E37391D-8B30-5D01-1FA6-BF4AD891054C}"/>
              </a:ext>
            </a:extLst>
          </p:cNvPr>
          <p:cNvSpPr>
            <a:spLocks noGrp="1"/>
          </p:cNvSpPr>
          <p:nvPr>
            <p:ph type="body" sz="quarter" idx="31" hasCustomPrompt="1"/>
          </p:nvPr>
        </p:nvSpPr>
        <p:spPr>
          <a:xfrm>
            <a:off x="3477455" y="5264979"/>
            <a:ext cx="2424855" cy="1124156"/>
          </a:xfrm>
        </p:spPr>
        <p:txBody>
          <a:bodyPr/>
          <a:lstStyle>
            <a:lvl1pPr>
              <a:defRPr>
                <a:solidFill>
                  <a:schemeClr val="tx2"/>
                </a:solidFill>
              </a:defRPr>
            </a:lvl1pPr>
          </a:lstStyle>
          <a:p>
            <a:pPr lvl="0"/>
            <a:r>
              <a:rPr lang="en-US"/>
              <a:t>&lt;&lt; Add chapter title &gt;&gt;</a:t>
            </a:r>
          </a:p>
        </p:txBody>
      </p:sp>
      <p:sp>
        <p:nvSpPr>
          <p:cNvPr id="81" name="Rectangle 80">
            <a:extLst>
              <a:ext uri="{FF2B5EF4-FFF2-40B4-BE49-F238E27FC236}">
                <a16:creationId xmlns:a16="http://schemas.microsoft.com/office/drawing/2014/main" id="{6887912C-E78F-754B-E07C-81CCD253AB09}"/>
              </a:ext>
            </a:extLst>
          </p:cNvPr>
          <p:cNvSpPr/>
          <p:nvPr userDrawn="1"/>
        </p:nvSpPr>
        <p:spPr>
          <a:xfrm>
            <a:off x="3355535" y="3538305"/>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82" name="Text Placeholder 55">
            <a:extLst>
              <a:ext uri="{FF2B5EF4-FFF2-40B4-BE49-F238E27FC236}">
                <a16:creationId xmlns:a16="http://schemas.microsoft.com/office/drawing/2014/main" id="{07A33242-DB66-CCFB-DEAE-653B09F3FF70}"/>
              </a:ext>
            </a:extLst>
          </p:cNvPr>
          <p:cNvSpPr>
            <a:spLocks noGrp="1"/>
          </p:cNvSpPr>
          <p:nvPr>
            <p:ph type="body" sz="quarter" idx="32" hasCustomPrompt="1"/>
          </p:nvPr>
        </p:nvSpPr>
        <p:spPr>
          <a:xfrm>
            <a:off x="3477455" y="4302303"/>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83" name="Picture Placeholder 53">
            <a:extLst>
              <a:ext uri="{FF2B5EF4-FFF2-40B4-BE49-F238E27FC236}">
                <a16:creationId xmlns:a16="http://schemas.microsoft.com/office/drawing/2014/main" id="{2306AE2B-ED3C-3A58-FE4F-CB7584093A72}"/>
              </a:ext>
            </a:extLst>
          </p:cNvPr>
          <p:cNvSpPr>
            <a:spLocks noGrp="1"/>
          </p:cNvSpPr>
          <p:nvPr>
            <p:ph type="pic" sz="quarter" idx="33"/>
          </p:nvPr>
        </p:nvSpPr>
        <p:spPr>
          <a:xfrm>
            <a:off x="6391424" y="3537592"/>
            <a:ext cx="1920000" cy="1560000"/>
          </a:xfrm>
        </p:spPr>
        <p:txBody>
          <a:bodyPr anchor="ctr"/>
          <a:lstStyle>
            <a:lvl1pPr algn="ctr">
              <a:defRPr/>
            </a:lvl1pPr>
          </a:lstStyle>
          <a:p>
            <a:endParaRPr lang="en-US"/>
          </a:p>
        </p:txBody>
      </p:sp>
      <p:sp>
        <p:nvSpPr>
          <p:cNvPr id="84" name="Text Placeholder 57">
            <a:extLst>
              <a:ext uri="{FF2B5EF4-FFF2-40B4-BE49-F238E27FC236}">
                <a16:creationId xmlns:a16="http://schemas.microsoft.com/office/drawing/2014/main" id="{D61C2DD8-9126-718C-0D09-459E70531D65}"/>
              </a:ext>
            </a:extLst>
          </p:cNvPr>
          <p:cNvSpPr>
            <a:spLocks noGrp="1"/>
          </p:cNvSpPr>
          <p:nvPr>
            <p:ph type="body" sz="quarter" idx="34" hasCustomPrompt="1"/>
          </p:nvPr>
        </p:nvSpPr>
        <p:spPr>
          <a:xfrm>
            <a:off x="6513345" y="5264979"/>
            <a:ext cx="2424855" cy="1124156"/>
          </a:xfrm>
        </p:spPr>
        <p:txBody>
          <a:bodyPr/>
          <a:lstStyle>
            <a:lvl1pPr>
              <a:defRPr>
                <a:solidFill>
                  <a:schemeClr val="bg1"/>
                </a:solidFill>
              </a:defRPr>
            </a:lvl1pPr>
          </a:lstStyle>
          <a:p>
            <a:pPr lvl="0"/>
            <a:r>
              <a:rPr lang="en-US"/>
              <a:t>&lt;&lt; Add chapter title &gt;&gt;</a:t>
            </a:r>
          </a:p>
        </p:txBody>
      </p:sp>
      <p:sp>
        <p:nvSpPr>
          <p:cNvPr id="85" name="Rectangle 84">
            <a:extLst>
              <a:ext uri="{FF2B5EF4-FFF2-40B4-BE49-F238E27FC236}">
                <a16:creationId xmlns:a16="http://schemas.microsoft.com/office/drawing/2014/main" id="{C78BDD81-B625-03DA-AB8D-76A604F02278}"/>
              </a:ext>
            </a:extLst>
          </p:cNvPr>
          <p:cNvSpPr/>
          <p:nvPr userDrawn="1"/>
        </p:nvSpPr>
        <p:spPr>
          <a:xfrm>
            <a:off x="6391424" y="3538305"/>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86" name="Text Placeholder 55">
            <a:extLst>
              <a:ext uri="{FF2B5EF4-FFF2-40B4-BE49-F238E27FC236}">
                <a16:creationId xmlns:a16="http://schemas.microsoft.com/office/drawing/2014/main" id="{BB08AD5C-3E05-1880-5047-0A14CF243262}"/>
              </a:ext>
            </a:extLst>
          </p:cNvPr>
          <p:cNvSpPr>
            <a:spLocks noGrp="1"/>
          </p:cNvSpPr>
          <p:nvPr>
            <p:ph type="body" sz="quarter" idx="35" hasCustomPrompt="1"/>
          </p:nvPr>
        </p:nvSpPr>
        <p:spPr>
          <a:xfrm>
            <a:off x="6513345" y="4302303"/>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87" name="Picture Placeholder 53">
            <a:extLst>
              <a:ext uri="{FF2B5EF4-FFF2-40B4-BE49-F238E27FC236}">
                <a16:creationId xmlns:a16="http://schemas.microsoft.com/office/drawing/2014/main" id="{BF48EF8D-9BFB-E5B9-4DF7-452025FE7790}"/>
              </a:ext>
            </a:extLst>
          </p:cNvPr>
          <p:cNvSpPr>
            <a:spLocks noGrp="1"/>
          </p:cNvSpPr>
          <p:nvPr>
            <p:ph type="pic" sz="quarter" idx="36"/>
          </p:nvPr>
        </p:nvSpPr>
        <p:spPr>
          <a:xfrm>
            <a:off x="9435387" y="3537592"/>
            <a:ext cx="1920000" cy="1560000"/>
          </a:xfrm>
        </p:spPr>
        <p:txBody>
          <a:bodyPr anchor="ctr"/>
          <a:lstStyle>
            <a:lvl1pPr algn="ctr">
              <a:defRPr/>
            </a:lvl1pPr>
          </a:lstStyle>
          <a:p>
            <a:endParaRPr lang="en-US"/>
          </a:p>
        </p:txBody>
      </p:sp>
      <p:sp>
        <p:nvSpPr>
          <p:cNvPr id="88" name="Text Placeholder 57">
            <a:extLst>
              <a:ext uri="{FF2B5EF4-FFF2-40B4-BE49-F238E27FC236}">
                <a16:creationId xmlns:a16="http://schemas.microsoft.com/office/drawing/2014/main" id="{898F07FA-B0CF-1F00-4E03-96E9C192D386}"/>
              </a:ext>
            </a:extLst>
          </p:cNvPr>
          <p:cNvSpPr>
            <a:spLocks noGrp="1"/>
          </p:cNvSpPr>
          <p:nvPr>
            <p:ph type="body" sz="quarter" idx="37" hasCustomPrompt="1"/>
          </p:nvPr>
        </p:nvSpPr>
        <p:spPr>
          <a:xfrm>
            <a:off x="9557307" y="5264979"/>
            <a:ext cx="2424855" cy="1124156"/>
          </a:xfrm>
        </p:spPr>
        <p:txBody>
          <a:bodyPr/>
          <a:lstStyle>
            <a:lvl1pPr>
              <a:defRPr>
                <a:solidFill>
                  <a:schemeClr val="tx2"/>
                </a:solidFill>
              </a:defRPr>
            </a:lvl1pPr>
          </a:lstStyle>
          <a:p>
            <a:pPr lvl="0"/>
            <a:r>
              <a:rPr lang="en-US"/>
              <a:t>&lt;&lt; Add chapter title &gt;&gt;</a:t>
            </a:r>
          </a:p>
        </p:txBody>
      </p:sp>
      <p:sp>
        <p:nvSpPr>
          <p:cNvPr id="89" name="Rectangle 88">
            <a:extLst>
              <a:ext uri="{FF2B5EF4-FFF2-40B4-BE49-F238E27FC236}">
                <a16:creationId xmlns:a16="http://schemas.microsoft.com/office/drawing/2014/main" id="{F7E30429-2285-D95D-7CBF-3DAF79528A33}"/>
              </a:ext>
            </a:extLst>
          </p:cNvPr>
          <p:cNvSpPr/>
          <p:nvPr userDrawn="1"/>
        </p:nvSpPr>
        <p:spPr>
          <a:xfrm>
            <a:off x="9435387" y="3538305"/>
            <a:ext cx="1920000" cy="1558577"/>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90" name="Text Placeholder 55">
            <a:extLst>
              <a:ext uri="{FF2B5EF4-FFF2-40B4-BE49-F238E27FC236}">
                <a16:creationId xmlns:a16="http://schemas.microsoft.com/office/drawing/2014/main" id="{7E1EE678-FCB1-06B5-83BF-671F37A3DD01}"/>
              </a:ext>
            </a:extLst>
          </p:cNvPr>
          <p:cNvSpPr>
            <a:spLocks noGrp="1"/>
          </p:cNvSpPr>
          <p:nvPr>
            <p:ph type="body" sz="quarter" idx="38" hasCustomPrompt="1"/>
          </p:nvPr>
        </p:nvSpPr>
        <p:spPr>
          <a:xfrm>
            <a:off x="9557307" y="4302303"/>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Tree>
    <p:extLst>
      <p:ext uri="{BB962C8B-B14F-4D97-AF65-F5344CB8AC3E}">
        <p14:creationId xmlns:p14="http://schemas.microsoft.com/office/powerpoint/2010/main" val="1640261476"/>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F41E2-DCD3-9E40-BF17-62CA9F037B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E3C3CE2-4EDA-B44C-B365-4823267B0C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D2648B8-58A8-E64F-A0E8-588028E01C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3EB662-EF71-A34C-B47D-03768EDFD995}"/>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6" name="Footer Placeholder 5">
            <a:extLst>
              <a:ext uri="{FF2B5EF4-FFF2-40B4-BE49-F238E27FC236}">
                <a16:creationId xmlns:a16="http://schemas.microsoft.com/office/drawing/2014/main" id="{D3750D82-FAAA-2947-A333-8FB2360D22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1524E6-6D73-5644-94B0-5FCC7652F66E}"/>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30294312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C029C-11E6-F040-8C9C-00A3C0D3A6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D72373-B95A-B143-92F3-7D19CA0C759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5B05CC-B1BD-104E-8E0D-2849B2499D26}"/>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B849EA87-17CD-D44F-9C2C-5B4678E5A4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E171E6-29D9-2F41-8113-A0CB930820E4}"/>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33872784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BF0CFC-A0A7-984F-A1BA-9EB27D125CD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B4A8F93-1470-0C4C-AF4D-4FA8C82AEB5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2E63E9-AB2F-2A4E-B7E5-E9E193C2CB58}"/>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CCBCD690-C084-D646-A6AF-15C2800DC7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226720-45AB-F745-8C2C-84138FE35E0A}"/>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310296230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
        <p:cNvGrpSpPr/>
        <p:nvPr/>
      </p:nvGrpSpPr>
      <p:grpSpPr>
        <a:xfrm>
          <a:off x="0" y="0"/>
          <a:ext cx="0" cy="0"/>
          <a:chOff x="0" y="0"/>
          <a:chExt cx="0" cy="0"/>
        </a:xfrm>
      </p:grpSpPr>
      <p:sp>
        <p:nvSpPr>
          <p:cNvPr id="20" name="Google Shape;20;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0" i="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GB"/>
          </a:p>
        </p:txBody>
      </p:sp>
      <p:sp>
        <p:nvSpPr>
          <p:cNvPr id="21" name="Google Shape;21;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b="0" i="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GB"/>
          </a:p>
        </p:txBody>
      </p:sp>
      <p:sp>
        <p:nvSpPr>
          <p:cNvPr id="22" name="Google Shape;22;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None/>
              <a:defRPr b="0" i="0"/>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1689930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66945D-0FFA-FA46-9EDC-DA00CD895DFB}"/>
              </a:ext>
            </a:extLst>
          </p:cNvPr>
          <p:cNvSpPr>
            <a:spLocks noGrp="1"/>
          </p:cNvSpPr>
          <p:nvPr>
            <p:ph type="dt" sz="half" idx="10"/>
          </p:nvPr>
        </p:nvSpPr>
        <p:spPr/>
        <p:txBody>
          <a:bodyPr/>
          <a:lstStyle/>
          <a:p>
            <a:fld id="{BBD9FCC9-EE02-8D4F-9016-EC4F28BBA5CB}" type="datetimeFigureOut">
              <a:rPr lang="en-US" smtClean="0"/>
              <a:t>9/11/2025</a:t>
            </a:fld>
            <a:endParaRPr lang="en-US"/>
          </a:p>
        </p:txBody>
      </p:sp>
      <p:sp>
        <p:nvSpPr>
          <p:cNvPr id="3" name="Footer Placeholder 2">
            <a:extLst>
              <a:ext uri="{FF2B5EF4-FFF2-40B4-BE49-F238E27FC236}">
                <a16:creationId xmlns:a16="http://schemas.microsoft.com/office/drawing/2014/main" id="{3C5E2FB2-0C79-D643-8F69-1800811728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3D6AD13-82E4-BD45-8E05-421E1F8C345B}"/>
              </a:ext>
            </a:extLst>
          </p:cNvPr>
          <p:cNvSpPr>
            <a:spLocks noGrp="1"/>
          </p:cNvSpPr>
          <p:nvPr>
            <p:ph type="sldNum" sz="quarter" idx="12"/>
          </p:nvPr>
        </p:nvSpPr>
        <p:spPr/>
        <p:txBody>
          <a:bodyPr/>
          <a:lstStyle/>
          <a:p>
            <a:fld id="{75593008-809E-9046-A550-4E31492FC61E}" type="slidenum">
              <a:rPr lang="en-US" smtClean="0"/>
              <a:t>‹#›</a:t>
            </a:fld>
            <a:endParaRPr lang="en-US"/>
          </a:p>
        </p:txBody>
      </p:sp>
    </p:spTree>
    <p:extLst>
      <p:ext uri="{BB962C8B-B14F-4D97-AF65-F5344CB8AC3E}">
        <p14:creationId xmlns:p14="http://schemas.microsoft.com/office/powerpoint/2010/main" val="1339987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s - 4 sections">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C27FC0E4-2EB9-4F58-2A8B-0DE26B4880C1}"/>
              </a:ext>
            </a:extLst>
          </p:cNvPr>
          <p:cNvSpPr/>
          <p:nvPr/>
        </p:nvSpPr>
        <p:spPr>
          <a:xfrm>
            <a:off x="0" y="0"/>
            <a:ext cx="3023571"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30" name="Rectangle 29">
            <a:extLst>
              <a:ext uri="{FF2B5EF4-FFF2-40B4-BE49-F238E27FC236}">
                <a16:creationId xmlns:a16="http://schemas.microsoft.com/office/drawing/2014/main" id="{DCF735BA-02FC-D13E-CC8C-C8F1D262E6AC}"/>
              </a:ext>
            </a:extLst>
          </p:cNvPr>
          <p:cNvSpPr/>
          <p:nvPr userDrawn="1"/>
        </p:nvSpPr>
        <p:spPr>
          <a:xfrm>
            <a:off x="3085403" y="0"/>
            <a:ext cx="2982932" cy="68580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36" name="Rectangle 35">
            <a:extLst>
              <a:ext uri="{FF2B5EF4-FFF2-40B4-BE49-F238E27FC236}">
                <a16:creationId xmlns:a16="http://schemas.microsoft.com/office/drawing/2014/main" id="{0E7AE6DE-6B1D-4786-9D84-FF42FD10706B}"/>
              </a:ext>
            </a:extLst>
          </p:cNvPr>
          <p:cNvSpPr/>
          <p:nvPr userDrawn="1"/>
        </p:nvSpPr>
        <p:spPr>
          <a:xfrm>
            <a:off x="6130167" y="0"/>
            <a:ext cx="3000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42" name="Rectangle 41">
            <a:extLst>
              <a:ext uri="{FF2B5EF4-FFF2-40B4-BE49-F238E27FC236}">
                <a16:creationId xmlns:a16="http://schemas.microsoft.com/office/drawing/2014/main" id="{80223FDA-13DE-2D2A-150A-6AD6F85D111B}"/>
              </a:ext>
            </a:extLst>
          </p:cNvPr>
          <p:cNvSpPr/>
          <p:nvPr userDrawn="1"/>
        </p:nvSpPr>
        <p:spPr>
          <a:xfrm>
            <a:off x="9192000" y="0"/>
            <a:ext cx="300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8" name="Text Placeholder 57">
            <a:extLst>
              <a:ext uri="{FF2B5EF4-FFF2-40B4-BE49-F238E27FC236}">
                <a16:creationId xmlns:a16="http://schemas.microsoft.com/office/drawing/2014/main" id="{B1333BC9-2B32-D328-17FD-C66B3995F333}"/>
              </a:ext>
            </a:extLst>
          </p:cNvPr>
          <p:cNvSpPr>
            <a:spLocks noGrp="1"/>
          </p:cNvSpPr>
          <p:nvPr userDrawn="1">
            <p:ph type="body" sz="quarter" idx="17" hasCustomPrompt="1"/>
          </p:nvPr>
        </p:nvSpPr>
        <p:spPr>
          <a:xfrm>
            <a:off x="433494" y="4315411"/>
            <a:ext cx="2424855" cy="1124156"/>
          </a:xfrm>
        </p:spPr>
        <p:txBody>
          <a:bodyPr/>
          <a:lstStyle>
            <a:lvl1pPr>
              <a:defRPr>
                <a:solidFill>
                  <a:schemeClr val="bg1"/>
                </a:solidFill>
              </a:defRPr>
            </a:lvl1pPr>
          </a:lstStyle>
          <a:p>
            <a:pPr lvl="0"/>
            <a:r>
              <a:rPr lang="en-US"/>
              <a:t>&lt;&lt; Add chapter title &gt;&gt;</a:t>
            </a:r>
          </a:p>
        </p:txBody>
      </p:sp>
      <p:sp>
        <p:nvSpPr>
          <p:cNvPr id="60" name="Text Placeholder 57">
            <a:extLst>
              <a:ext uri="{FF2B5EF4-FFF2-40B4-BE49-F238E27FC236}">
                <a16:creationId xmlns:a16="http://schemas.microsoft.com/office/drawing/2014/main" id="{E90B38C2-E4BA-8289-4D26-58B67F4B84A3}"/>
              </a:ext>
            </a:extLst>
          </p:cNvPr>
          <p:cNvSpPr>
            <a:spLocks noGrp="1"/>
          </p:cNvSpPr>
          <p:nvPr userDrawn="1">
            <p:ph type="body" sz="quarter" idx="19" hasCustomPrompt="1"/>
          </p:nvPr>
        </p:nvSpPr>
        <p:spPr>
          <a:xfrm>
            <a:off x="3477455" y="4315411"/>
            <a:ext cx="2424855" cy="1124156"/>
          </a:xfrm>
        </p:spPr>
        <p:txBody>
          <a:bodyPr/>
          <a:lstStyle>
            <a:lvl1pPr>
              <a:defRPr>
                <a:solidFill>
                  <a:schemeClr val="tx2"/>
                </a:solidFill>
              </a:defRPr>
            </a:lvl1pPr>
          </a:lstStyle>
          <a:p>
            <a:pPr lvl="0"/>
            <a:r>
              <a:rPr lang="en-US"/>
              <a:t>&lt;&lt; Add chapter title &gt;&gt;</a:t>
            </a:r>
          </a:p>
        </p:txBody>
      </p:sp>
      <p:sp>
        <p:nvSpPr>
          <p:cNvPr id="67" name="Picture Placeholder 53">
            <a:extLst>
              <a:ext uri="{FF2B5EF4-FFF2-40B4-BE49-F238E27FC236}">
                <a16:creationId xmlns:a16="http://schemas.microsoft.com/office/drawing/2014/main" id="{BD26583C-3F6A-3230-A742-10F041428C3C}"/>
              </a:ext>
            </a:extLst>
          </p:cNvPr>
          <p:cNvSpPr>
            <a:spLocks noGrp="1"/>
          </p:cNvSpPr>
          <p:nvPr userDrawn="1">
            <p:ph type="pic" sz="quarter" idx="21"/>
          </p:nvPr>
        </p:nvSpPr>
        <p:spPr>
          <a:xfrm>
            <a:off x="6430167" y="938433"/>
            <a:ext cx="2400000" cy="2880000"/>
          </a:xfrm>
        </p:spPr>
        <p:txBody>
          <a:bodyPr anchor="ctr"/>
          <a:lstStyle>
            <a:lvl1pPr algn="ctr">
              <a:defRPr/>
            </a:lvl1pPr>
          </a:lstStyle>
          <a:p>
            <a:endParaRPr lang="en-US"/>
          </a:p>
        </p:txBody>
      </p:sp>
      <p:sp>
        <p:nvSpPr>
          <p:cNvPr id="68" name="Text Placeholder 57">
            <a:extLst>
              <a:ext uri="{FF2B5EF4-FFF2-40B4-BE49-F238E27FC236}">
                <a16:creationId xmlns:a16="http://schemas.microsoft.com/office/drawing/2014/main" id="{B59FF099-3833-8741-5669-A11B2E774431}"/>
              </a:ext>
            </a:extLst>
          </p:cNvPr>
          <p:cNvSpPr>
            <a:spLocks noGrp="1"/>
          </p:cNvSpPr>
          <p:nvPr userDrawn="1">
            <p:ph type="body" sz="quarter" idx="22" hasCustomPrompt="1"/>
          </p:nvPr>
        </p:nvSpPr>
        <p:spPr>
          <a:xfrm>
            <a:off x="6513345" y="4315411"/>
            <a:ext cx="2424855" cy="1124156"/>
          </a:xfrm>
        </p:spPr>
        <p:txBody>
          <a:bodyPr/>
          <a:lstStyle>
            <a:lvl1pPr>
              <a:defRPr>
                <a:solidFill>
                  <a:schemeClr val="bg1"/>
                </a:solidFill>
              </a:defRPr>
            </a:lvl1pPr>
          </a:lstStyle>
          <a:p>
            <a:pPr lvl="0"/>
            <a:r>
              <a:rPr lang="en-US"/>
              <a:t>&lt;&lt; Add chapter title &gt;&gt;</a:t>
            </a:r>
          </a:p>
        </p:txBody>
      </p:sp>
      <p:sp>
        <p:nvSpPr>
          <p:cNvPr id="69" name="Rectangle 68">
            <a:extLst>
              <a:ext uri="{FF2B5EF4-FFF2-40B4-BE49-F238E27FC236}">
                <a16:creationId xmlns:a16="http://schemas.microsoft.com/office/drawing/2014/main" id="{EB460FE3-CD28-3F60-9CA8-4BB1393ED6F0}"/>
              </a:ext>
            </a:extLst>
          </p:cNvPr>
          <p:cNvSpPr/>
          <p:nvPr userDrawn="1"/>
        </p:nvSpPr>
        <p:spPr>
          <a:xfrm>
            <a:off x="6430167" y="938433"/>
            <a:ext cx="2400000" cy="2880000"/>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70" name="Text Placeholder 55">
            <a:extLst>
              <a:ext uri="{FF2B5EF4-FFF2-40B4-BE49-F238E27FC236}">
                <a16:creationId xmlns:a16="http://schemas.microsoft.com/office/drawing/2014/main" id="{FCE3A72C-9921-8AF1-3216-2E4D8A1F74F2}"/>
              </a:ext>
            </a:extLst>
          </p:cNvPr>
          <p:cNvSpPr>
            <a:spLocks noGrp="1"/>
          </p:cNvSpPr>
          <p:nvPr userDrawn="1">
            <p:ph type="body" sz="quarter" idx="23" hasCustomPrompt="1"/>
          </p:nvPr>
        </p:nvSpPr>
        <p:spPr>
          <a:xfrm>
            <a:off x="6430167" y="3020449"/>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72" name="Text Placeholder 57">
            <a:extLst>
              <a:ext uri="{FF2B5EF4-FFF2-40B4-BE49-F238E27FC236}">
                <a16:creationId xmlns:a16="http://schemas.microsoft.com/office/drawing/2014/main" id="{3E774536-3AF8-8F4D-5935-1E0ACFFA6A9B}"/>
              </a:ext>
            </a:extLst>
          </p:cNvPr>
          <p:cNvSpPr>
            <a:spLocks noGrp="1"/>
          </p:cNvSpPr>
          <p:nvPr userDrawn="1">
            <p:ph type="body" sz="quarter" idx="25" hasCustomPrompt="1"/>
          </p:nvPr>
        </p:nvSpPr>
        <p:spPr>
          <a:xfrm>
            <a:off x="9557307" y="4315411"/>
            <a:ext cx="2424855" cy="1124156"/>
          </a:xfrm>
        </p:spPr>
        <p:txBody>
          <a:bodyPr/>
          <a:lstStyle>
            <a:lvl1pPr>
              <a:defRPr>
                <a:solidFill>
                  <a:schemeClr val="tx2"/>
                </a:solidFill>
              </a:defRPr>
            </a:lvl1pPr>
          </a:lstStyle>
          <a:p>
            <a:pPr lvl="0"/>
            <a:r>
              <a:rPr lang="en-US"/>
              <a:t>&lt;&lt; Add chapter title &gt;&gt;</a:t>
            </a:r>
          </a:p>
        </p:txBody>
      </p:sp>
      <p:sp>
        <p:nvSpPr>
          <p:cNvPr id="2" name="Picture Placeholder 53">
            <a:extLst>
              <a:ext uri="{FF2B5EF4-FFF2-40B4-BE49-F238E27FC236}">
                <a16:creationId xmlns:a16="http://schemas.microsoft.com/office/drawing/2014/main" id="{F80BA233-5037-A4D8-1B21-113DA8EB120D}"/>
              </a:ext>
            </a:extLst>
          </p:cNvPr>
          <p:cNvSpPr>
            <a:spLocks noGrp="1"/>
          </p:cNvSpPr>
          <p:nvPr>
            <p:ph type="pic" sz="quarter" idx="26"/>
          </p:nvPr>
        </p:nvSpPr>
        <p:spPr>
          <a:xfrm>
            <a:off x="3376868" y="938433"/>
            <a:ext cx="2400000" cy="2880000"/>
          </a:xfrm>
        </p:spPr>
        <p:txBody>
          <a:bodyPr anchor="ctr"/>
          <a:lstStyle>
            <a:lvl1pPr algn="ctr">
              <a:defRPr/>
            </a:lvl1pPr>
          </a:lstStyle>
          <a:p>
            <a:endParaRPr lang="en-US"/>
          </a:p>
        </p:txBody>
      </p:sp>
      <p:sp>
        <p:nvSpPr>
          <p:cNvPr id="4" name="Rectangle 3">
            <a:extLst>
              <a:ext uri="{FF2B5EF4-FFF2-40B4-BE49-F238E27FC236}">
                <a16:creationId xmlns:a16="http://schemas.microsoft.com/office/drawing/2014/main" id="{3B3BA1CF-A7CF-33AF-1952-938821DCAEF8}"/>
              </a:ext>
            </a:extLst>
          </p:cNvPr>
          <p:cNvSpPr/>
          <p:nvPr userDrawn="1"/>
        </p:nvSpPr>
        <p:spPr>
          <a:xfrm>
            <a:off x="3376868" y="938433"/>
            <a:ext cx="2400000" cy="2880000"/>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5" name="Text Placeholder 55">
            <a:extLst>
              <a:ext uri="{FF2B5EF4-FFF2-40B4-BE49-F238E27FC236}">
                <a16:creationId xmlns:a16="http://schemas.microsoft.com/office/drawing/2014/main" id="{ECD44D11-374B-6145-EAB3-919D9FC84F81}"/>
              </a:ext>
            </a:extLst>
          </p:cNvPr>
          <p:cNvSpPr>
            <a:spLocks noGrp="1"/>
          </p:cNvSpPr>
          <p:nvPr>
            <p:ph type="body" sz="quarter" idx="27" hasCustomPrompt="1"/>
          </p:nvPr>
        </p:nvSpPr>
        <p:spPr>
          <a:xfrm>
            <a:off x="3376869" y="3020449"/>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6" name="Picture Placeholder 53">
            <a:extLst>
              <a:ext uri="{FF2B5EF4-FFF2-40B4-BE49-F238E27FC236}">
                <a16:creationId xmlns:a16="http://schemas.microsoft.com/office/drawing/2014/main" id="{1B96A5FD-7F6B-E261-28FB-6FDF27AAD803}"/>
              </a:ext>
            </a:extLst>
          </p:cNvPr>
          <p:cNvSpPr>
            <a:spLocks noGrp="1"/>
          </p:cNvSpPr>
          <p:nvPr>
            <p:ph type="pic" sz="quarter" idx="28"/>
          </p:nvPr>
        </p:nvSpPr>
        <p:spPr>
          <a:xfrm>
            <a:off x="9492000" y="938433"/>
            <a:ext cx="2400000" cy="2880000"/>
          </a:xfrm>
        </p:spPr>
        <p:txBody>
          <a:bodyPr anchor="ctr"/>
          <a:lstStyle>
            <a:lvl1pPr algn="ctr">
              <a:defRPr/>
            </a:lvl1pPr>
          </a:lstStyle>
          <a:p>
            <a:endParaRPr lang="en-US"/>
          </a:p>
        </p:txBody>
      </p:sp>
      <p:sp>
        <p:nvSpPr>
          <p:cNvPr id="7" name="Rectangle 6">
            <a:extLst>
              <a:ext uri="{FF2B5EF4-FFF2-40B4-BE49-F238E27FC236}">
                <a16:creationId xmlns:a16="http://schemas.microsoft.com/office/drawing/2014/main" id="{773B6D21-5058-EF25-252A-04B772486B94}"/>
              </a:ext>
            </a:extLst>
          </p:cNvPr>
          <p:cNvSpPr/>
          <p:nvPr userDrawn="1"/>
        </p:nvSpPr>
        <p:spPr>
          <a:xfrm>
            <a:off x="9492000" y="938433"/>
            <a:ext cx="2400000" cy="2880000"/>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8" name="Text Placeholder 55">
            <a:extLst>
              <a:ext uri="{FF2B5EF4-FFF2-40B4-BE49-F238E27FC236}">
                <a16:creationId xmlns:a16="http://schemas.microsoft.com/office/drawing/2014/main" id="{35DFF266-9959-6A5B-30EC-E5514B03D861}"/>
              </a:ext>
            </a:extLst>
          </p:cNvPr>
          <p:cNvSpPr>
            <a:spLocks noGrp="1"/>
          </p:cNvSpPr>
          <p:nvPr>
            <p:ph type="body" sz="quarter" idx="29" hasCustomPrompt="1"/>
          </p:nvPr>
        </p:nvSpPr>
        <p:spPr>
          <a:xfrm>
            <a:off x="9492001" y="3020449"/>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
        <p:nvSpPr>
          <p:cNvPr id="9" name="Picture Placeholder 53">
            <a:extLst>
              <a:ext uri="{FF2B5EF4-FFF2-40B4-BE49-F238E27FC236}">
                <a16:creationId xmlns:a16="http://schemas.microsoft.com/office/drawing/2014/main" id="{04928422-6632-C59F-DC37-2EC0A3CCA296}"/>
              </a:ext>
            </a:extLst>
          </p:cNvPr>
          <p:cNvSpPr>
            <a:spLocks noGrp="1"/>
          </p:cNvSpPr>
          <p:nvPr>
            <p:ph type="pic" sz="quarter" idx="30"/>
          </p:nvPr>
        </p:nvSpPr>
        <p:spPr>
          <a:xfrm>
            <a:off x="311785" y="938433"/>
            <a:ext cx="2400000" cy="2880000"/>
          </a:xfrm>
        </p:spPr>
        <p:txBody>
          <a:bodyPr anchor="ctr"/>
          <a:lstStyle>
            <a:lvl1pPr algn="ctr">
              <a:defRPr/>
            </a:lvl1pPr>
          </a:lstStyle>
          <a:p>
            <a:endParaRPr lang="en-US"/>
          </a:p>
        </p:txBody>
      </p:sp>
      <p:sp>
        <p:nvSpPr>
          <p:cNvPr id="10" name="Rectangle 9">
            <a:extLst>
              <a:ext uri="{FF2B5EF4-FFF2-40B4-BE49-F238E27FC236}">
                <a16:creationId xmlns:a16="http://schemas.microsoft.com/office/drawing/2014/main" id="{32DE6B3F-900D-EBCF-F104-B7CDD59F0C3B}"/>
              </a:ext>
            </a:extLst>
          </p:cNvPr>
          <p:cNvSpPr/>
          <p:nvPr userDrawn="1"/>
        </p:nvSpPr>
        <p:spPr>
          <a:xfrm>
            <a:off x="311785" y="938433"/>
            <a:ext cx="2400000" cy="2880000"/>
          </a:xfrm>
          <a:prstGeom prst="rect">
            <a:avLst/>
          </a:prstGeom>
          <a:solidFill>
            <a:srgbClr val="00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0" i="0">
              <a:latin typeface="Helvetica" pitchFamily="2" charset="0"/>
            </a:endParaRPr>
          </a:p>
        </p:txBody>
      </p:sp>
      <p:sp>
        <p:nvSpPr>
          <p:cNvPr id="12" name="Text Placeholder 55">
            <a:extLst>
              <a:ext uri="{FF2B5EF4-FFF2-40B4-BE49-F238E27FC236}">
                <a16:creationId xmlns:a16="http://schemas.microsoft.com/office/drawing/2014/main" id="{BAB56B52-17EC-BD3D-51B2-DE8270305E5E}"/>
              </a:ext>
            </a:extLst>
          </p:cNvPr>
          <p:cNvSpPr>
            <a:spLocks noGrp="1"/>
          </p:cNvSpPr>
          <p:nvPr>
            <p:ph type="body" sz="quarter" idx="31" hasCustomPrompt="1"/>
          </p:nvPr>
        </p:nvSpPr>
        <p:spPr>
          <a:xfrm>
            <a:off x="311786" y="3020449"/>
            <a:ext cx="1540236" cy="797984"/>
          </a:xfrm>
        </p:spPr>
        <p:txBody>
          <a:bodyPr anchor="b"/>
          <a:lstStyle>
            <a:lvl1pPr>
              <a:defRPr lang="en-US" sz="4267" kern="1200" baseline="0" dirty="0" smtClean="0">
                <a:solidFill>
                  <a:schemeClr val="bg1"/>
                </a:solidFill>
                <a:latin typeface="Mongolian Baiti" panose="03000500000000000000" pitchFamily="66" charset="0"/>
                <a:ea typeface="+mj-ea"/>
                <a:cs typeface="Mongolian Baiti" panose="03000500000000000000" pitchFamily="66" charset="0"/>
              </a:defRPr>
            </a:lvl1pPr>
          </a:lstStyle>
          <a:p>
            <a:pPr lvl="0"/>
            <a:r>
              <a:rPr lang="en-US"/>
              <a:t>xx</a:t>
            </a:r>
          </a:p>
        </p:txBody>
      </p:sp>
    </p:spTree>
    <p:extLst>
      <p:ext uri="{BB962C8B-B14F-4D97-AF65-F5344CB8AC3E}">
        <p14:creationId xmlns:p14="http://schemas.microsoft.com/office/powerpoint/2010/main" val="108663719"/>
      </p:ext>
    </p:extLst>
  </p:cSld>
  <p:clrMapOvr>
    <a:masterClrMapping/>
  </p:clrMapOvr>
  <p:transition spd="slow">
    <p:push dir="u"/>
  </p:transition>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ft image &amp; facts">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44" name="Picture Placeholder 43">
            <a:extLst>
              <a:ext uri="{FF2B5EF4-FFF2-40B4-BE49-F238E27FC236}">
                <a16:creationId xmlns:a16="http://schemas.microsoft.com/office/drawing/2014/main" id="{CE7482DD-7D20-CE34-D1F0-9E0A84149CEC}"/>
              </a:ext>
            </a:extLst>
          </p:cNvPr>
          <p:cNvSpPr>
            <a:spLocks noGrp="1"/>
          </p:cNvSpPr>
          <p:nvPr>
            <p:ph type="pic" sz="quarter" idx="16"/>
          </p:nvPr>
        </p:nvSpPr>
        <p:spPr>
          <a:xfrm>
            <a:off x="0" y="0"/>
            <a:ext cx="3563104" cy="6858000"/>
          </a:xfrm>
          <a:solidFill>
            <a:schemeClr val="bg2"/>
          </a:solidFill>
        </p:spPr>
        <p:txBody>
          <a:bodyPr anchor="ctr"/>
          <a:lstStyle>
            <a:lvl1pPr algn="ctr">
              <a:defRPr/>
            </a:lvl1pPr>
          </a:lstStyle>
          <a:p>
            <a:endParaRPr lang="en-US"/>
          </a:p>
        </p:txBody>
      </p:sp>
      <p:sp>
        <p:nvSpPr>
          <p:cNvPr id="7" name="Title 1"/>
          <p:cNvSpPr>
            <a:spLocks noGrp="1"/>
          </p:cNvSpPr>
          <p:nvPr>
            <p:ph type="ctrTitle" hasCustomPrompt="1"/>
          </p:nvPr>
        </p:nvSpPr>
        <p:spPr>
          <a:xfrm>
            <a:off x="3981622" y="284829"/>
            <a:ext cx="7760044" cy="687577"/>
          </a:xfrm>
        </p:spPr>
        <p:txBody>
          <a:bodyPr>
            <a:noAutofit/>
          </a:bodyPr>
          <a:lstStyle>
            <a:lvl1pPr algn="l">
              <a:defRPr sz="4000">
                <a:solidFill>
                  <a:schemeClr val="tx2"/>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3976132"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6650053"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9319741"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3976132"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6650053"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9319741"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3976132"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6650053"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9319741"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Tree>
    <p:extLst>
      <p:ext uri="{BB962C8B-B14F-4D97-AF65-F5344CB8AC3E}">
        <p14:creationId xmlns:p14="http://schemas.microsoft.com/office/powerpoint/2010/main" val="21909457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ight image &amp; facts">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6EE1C929-6E6E-AFBF-C270-E9742313C0E2}"/>
              </a:ext>
            </a:extLst>
          </p:cNvPr>
          <p:cNvPicPr>
            <a:picLocks noChangeAspect="1"/>
          </p:cNvPicPr>
          <p:nvPr userDrawn="1"/>
        </p:nvPicPr>
        <p:blipFill>
          <a:blip r:embed="rId2" cstate="screen">
            <a:alphaModFix amt="5000"/>
            <a:extLst>
              <a:ext uri="{28A0092B-C50C-407E-A947-70E740481C1C}">
                <a14:useLocalDpi xmlns:a14="http://schemas.microsoft.com/office/drawing/2010/main"/>
              </a:ext>
            </a:extLst>
          </a:blip>
          <a:srcRect/>
          <a:stretch/>
        </p:blipFill>
        <p:spPr>
          <a:xfrm>
            <a:off x="9358508" y="124637"/>
            <a:ext cx="5666985" cy="6608727"/>
          </a:xfrm>
          <a:prstGeom prst="rect">
            <a:avLst/>
          </a:prstGeom>
        </p:spPr>
      </p:pic>
      <p:sp>
        <p:nvSpPr>
          <p:cNvPr id="44" name="Picture Placeholder 43">
            <a:extLst>
              <a:ext uri="{FF2B5EF4-FFF2-40B4-BE49-F238E27FC236}">
                <a16:creationId xmlns:a16="http://schemas.microsoft.com/office/drawing/2014/main" id="{CE7482DD-7D20-CE34-D1F0-9E0A84149CEC}"/>
              </a:ext>
            </a:extLst>
          </p:cNvPr>
          <p:cNvSpPr>
            <a:spLocks noGrp="1"/>
          </p:cNvSpPr>
          <p:nvPr>
            <p:ph type="pic" sz="quarter" idx="16"/>
          </p:nvPr>
        </p:nvSpPr>
        <p:spPr>
          <a:xfrm>
            <a:off x="8628896" y="0"/>
            <a:ext cx="3563104" cy="6858000"/>
          </a:xfrm>
          <a:solidFill>
            <a:schemeClr val="bg2"/>
          </a:solidFill>
        </p:spPr>
        <p:txBody>
          <a:bodyPr anchor="ctr"/>
          <a:lstStyle>
            <a:lvl1pPr algn="ctr">
              <a:defRPr/>
            </a:lvl1pPr>
          </a:lstStyle>
          <a:p>
            <a:endParaRPr lang="en-US"/>
          </a:p>
        </p:txBody>
      </p:sp>
      <p:sp>
        <p:nvSpPr>
          <p:cNvPr id="7" name="Title 1"/>
          <p:cNvSpPr>
            <a:spLocks noGrp="1"/>
          </p:cNvSpPr>
          <p:nvPr>
            <p:ph type="ctrTitle" hasCustomPrompt="1"/>
          </p:nvPr>
        </p:nvSpPr>
        <p:spPr>
          <a:xfrm>
            <a:off x="509587" y="284829"/>
            <a:ext cx="7760044" cy="687577"/>
          </a:xfrm>
        </p:spPr>
        <p:txBody>
          <a:bodyPr>
            <a:noAutofit/>
          </a:bodyPr>
          <a:lstStyle>
            <a:lvl1pPr algn="l">
              <a:defRPr sz="4000">
                <a:solidFill>
                  <a:schemeClr val="tx2"/>
                </a:solidFill>
                <a:latin typeface="Mongolian Baiti" panose="03000500000000000000" pitchFamily="66" charset="0"/>
                <a:cs typeface="Mongolian Baiti" panose="03000500000000000000" pitchFamily="66" charset="0"/>
              </a:defRPr>
            </a:lvl1pPr>
          </a:lstStyle>
          <a:p>
            <a:r>
              <a:rPr lang="en-GB"/>
              <a:t>&lt;&lt; Add title &gt;&gt;</a:t>
            </a:r>
            <a:endParaRPr lang="en-US"/>
          </a:p>
        </p:txBody>
      </p:sp>
      <p:sp>
        <p:nvSpPr>
          <p:cNvPr id="3" name="Text Placeholder 2">
            <a:extLst>
              <a:ext uri="{FF2B5EF4-FFF2-40B4-BE49-F238E27FC236}">
                <a16:creationId xmlns:a16="http://schemas.microsoft.com/office/drawing/2014/main" id="{ED1180AB-B6E3-6E50-E3E8-BF9536AE038E}"/>
              </a:ext>
            </a:extLst>
          </p:cNvPr>
          <p:cNvSpPr>
            <a:spLocks noGrp="1"/>
          </p:cNvSpPr>
          <p:nvPr>
            <p:ph type="body" sz="quarter" idx="25" hasCustomPrompt="1"/>
          </p:nvPr>
        </p:nvSpPr>
        <p:spPr>
          <a:xfrm>
            <a:off x="504097"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5" name="Text Placeholder 2">
            <a:extLst>
              <a:ext uri="{FF2B5EF4-FFF2-40B4-BE49-F238E27FC236}">
                <a16:creationId xmlns:a16="http://schemas.microsoft.com/office/drawing/2014/main" id="{F1579AFF-6B81-BC1B-11F0-7C82F998830A}"/>
              </a:ext>
            </a:extLst>
          </p:cNvPr>
          <p:cNvSpPr>
            <a:spLocks noGrp="1"/>
          </p:cNvSpPr>
          <p:nvPr>
            <p:ph type="body" sz="quarter" idx="26" hasCustomPrompt="1"/>
          </p:nvPr>
        </p:nvSpPr>
        <p:spPr>
          <a:xfrm>
            <a:off x="3178019"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6" name="Text Placeholder 2">
            <a:extLst>
              <a:ext uri="{FF2B5EF4-FFF2-40B4-BE49-F238E27FC236}">
                <a16:creationId xmlns:a16="http://schemas.microsoft.com/office/drawing/2014/main" id="{60A7A0DB-1C4B-E409-D93A-B0795516A8EB}"/>
              </a:ext>
            </a:extLst>
          </p:cNvPr>
          <p:cNvSpPr>
            <a:spLocks noGrp="1"/>
          </p:cNvSpPr>
          <p:nvPr>
            <p:ph type="body" sz="quarter" idx="27" hasCustomPrompt="1"/>
          </p:nvPr>
        </p:nvSpPr>
        <p:spPr>
          <a:xfrm>
            <a:off x="5847707" y="2190304"/>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8" name="Text Placeholder 2">
            <a:extLst>
              <a:ext uri="{FF2B5EF4-FFF2-40B4-BE49-F238E27FC236}">
                <a16:creationId xmlns:a16="http://schemas.microsoft.com/office/drawing/2014/main" id="{CEB50F29-B3D6-997D-B806-CCD4C5CC8E0A}"/>
              </a:ext>
            </a:extLst>
          </p:cNvPr>
          <p:cNvSpPr>
            <a:spLocks noGrp="1"/>
          </p:cNvSpPr>
          <p:nvPr>
            <p:ph type="body" sz="quarter" idx="28" hasCustomPrompt="1"/>
          </p:nvPr>
        </p:nvSpPr>
        <p:spPr>
          <a:xfrm>
            <a:off x="504097"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9" name="Text Placeholder 2">
            <a:extLst>
              <a:ext uri="{FF2B5EF4-FFF2-40B4-BE49-F238E27FC236}">
                <a16:creationId xmlns:a16="http://schemas.microsoft.com/office/drawing/2014/main" id="{904A60A1-ECA2-7671-2395-F1E177B7BCCA}"/>
              </a:ext>
            </a:extLst>
          </p:cNvPr>
          <p:cNvSpPr>
            <a:spLocks noGrp="1"/>
          </p:cNvSpPr>
          <p:nvPr>
            <p:ph type="body" sz="quarter" idx="29" hasCustomPrompt="1"/>
          </p:nvPr>
        </p:nvSpPr>
        <p:spPr>
          <a:xfrm>
            <a:off x="3178019"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0" name="Text Placeholder 2">
            <a:extLst>
              <a:ext uri="{FF2B5EF4-FFF2-40B4-BE49-F238E27FC236}">
                <a16:creationId xmlns:a16="http://schemas.microsoft.com/office/drawing/2014/main" id="{B26ABEE1-C786-41B5-347B-3DDC40E27AC4}"/>
              </a:ext>
            </a:extLst>
          </p:cNvPr>
          <p:cNvSpPr>
            <a:spLocks noGrp="1"/>
          </p:cNvSpPr>
          <p:nvPr>
            <p:ph type="body" sz="quarter" idx="30" hasCustomPrompt="1"/>
          </p:nvPr>
        </p:nvSpPr>
        <p:spPr>
          <a:xfrm>
            <a:off x="5847707" y="3977843"/>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4" name="Text Placeholder 2">
            <a:extLst>
              <a:ext uri="{FF2B5EF4-FFF2-40B4-BE49-F238E27FC236}">
                <a16:creationId xmlns:a16="http://schemas.microsoft.com/office/drawing/2014/main" id="{0794A25A-6FAC-1F07-C00D-4E55D5FBDC47}"/>
              </a:ext>
            </a:extLst>
          </p:cNvPr>
          <p:cNvSpPr>
            <a:spLocks noGrp="1"/>
          </p:cNvSpPr>
          <p:nvPr>
            <p:ph type="body" sz="quarter" idx="31" hasCustomPrompt="1"/>
          </p:nvPr>
        </p:nvSpPr>
        <p:spPr>
          <a:xfrm>
            <a:off x="504097"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5" name="Text Placeholder 2">
            <a:extLst>
              <a:ext uri="{FF2B5EF4-FFF2-40B4-BE49-F238E27FC236}">
                <a16:creationId xmlns:a16="http://schemas.microsoft.com/office/drawing/2014/main" id="{8ED17157-C255-E349-E14F-93B9C4FBC7F0}"/>
              </a:ext>
            </a:extLst>
          </p:cNvPr>
          <p:cNvSpPr>
            <a:spLocks noGrp="1"/>
          </p:cNvSpPr>
          <p:nvPr>
            <p:ph type="body" sz="quarter" idx="32" hasCustomPrompt="1"/>
          </p:nvPr>
        </p:nvSpPr>
        <p:spPr>
          <a:xfrm>
            <a:off x="3178019"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
        <p:nvSpPr>
          <p:cNvPr id="16" name="Text Placeholder 2">
            <a:extLst>
              <a:ext uri="{FF2B5EF4-FFF2-40B4-BE49-F238E27FC236}">
                <a16:creationId xmlns:a16="http://schemas.microsoft.com/office/drawing/2014/main" id="{EF509C62-761F-9BD4-EBFE-F2DE5A65E28D}"/>
              </a:ext>
            </a:extLst>
          </p:cNvPr>
          <p:cNvSpPr>
            <a:spLocks noGrp="1"/>
          </p:cNvSpPr>
          <p:nvPr>
            <p:ph type="body" sz="quarter" idx="33" hasCustomPrompt="1"/>
          </p:nvPr>
        </p:nvSpPr>
        <p:spPr>
          <a:xfrm>
            <a:off x="5847707" y="5765381"/>
            <a:ext cx="2428800" cy="768000"/>
          </a:xfrm>
        </p:spPr>
        <p:txBody>
          <a:bodyPr/>
          <a:lstStyle>
            <a:lvl1pPr>
              <a:defRPr sz="1400">
                <a:solidFill>
                  <a:schemeClr val="tx2"/>
                </a:solidFill>
                <a:latin typeface="Helvetica" pitchFamily="2" charset="0"/>
              </a:defRPr>
            </a:lvl1pPr>
          </a:lstStyle>
          <a:p>
            <a:pPr lvl="0"/>
            <a:r>
              <a:rPr lang="en-US"/>
              <a:t>&lt;&lt; Add fact text &gt;&gt;</a:t>
            </a:r>
          </a:p>
        </p:txBody>
      </p:sp>
    </p:spTree>
    <p:extLst>
      <p:ext uri="{BB962C8B-B14F-4D97-AF65-F5344CB8AC3E}">
        <p14:creationId xmlns:p14="http://schemas.microsoft.com/office/powerpoint/2010/main" val="19103692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3">
                                            <p:txEl>
                                              <p:pRg st="0" end="0"/>
                                            </p:txEl>
                                          </p:spTgt>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p:tgtEl>
                                          <p:spTgt spid="5">
                                            <p:txEl>
                                              <p:pRg st="0" end="0"/>
                                            </p:txEl>
                                          </p:spTgt>
                                        </p:tgtEl>
                                        <p:attrNameLst>
                                          <p:attrName>ppt_x</p:attrName>
                                        </p:attrNameLst>
                                      </p:cBhvr>
                                      <p:tavLst>
                                        <p:tav tm="0">
                                          <p:val>
                                            <p:strVal val="#ppt_x-#ppt_w*1.125000"/>
                                          </p:val>
                                        </p:tav>
                                        <p:tav tm="100000">
                                          <p:val>
                                            <p:strVal val="#ppt_x"/>
                                          </p:val>
                                        </p:tav>
                                      </p:tavLst>
                                    </p:anim>
                                    <p:animEffect transition="in" filter="wipe(right)">
                                      <p:cBhvr>
                                        <p:cTn id="12" dur="500"/>
                                        <p:tgtEl>
                                          <p:spTgt spid="5">
                                            <p:txEl>
                                              <p:pRg st="0" end="0"/>
                                            </p:txEl>
                                          </p:spTgt>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p:tgtEl>
                                          <p:spTgt spid="6">
                                            <p:txEl>
                                              <p:pRg st="0" end="0"/>
                                            </p:txEl>
                                          </p:spTgt>
                                        </p:tgtEl>
                                        <p:attrNameLst>
                                          <p:attrName>ppt_x</p:attrName>
                                        </p:attrNameLst>
                                      </p:cBhvr>
                                      <p:tavLst>
                                        <p:tav tm="0">
                                          <p:val>
                                            <p:strVal val="#ppt_x-#ppt_w*1.125000"/>
                                          </p:val>
                                        </p:tav>
                                        <p:tav tm="100000">
                                          <p:val>
                                            <p:strVal val="#ppt_x"/>
                                          </p:val>
                                        </p:tav>
                                      </p:tavLst>
                                    </p:anim>
                                    <p:animEffect transition="in" filter="wipe(right)">
                                      <p:cBhvr>
                                        <p:cTn id="16" dur="500"/>
                                        <p:tgtEl>
                                          <p:spTgt spid="6">
                                            <p:txEl>
                                              <p:pRg st="0" end="0"/>
                                            </p:txEl>
                                          </p:spTgt>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p:tgtEl>
                                          <p:spTgt spid="8">
                                            <p:txEl>
                                              <p:pRg st="0" end="0"/>
                                            </p:txEl>
                                          </p:spTgt>
                                        </p:tgtEl>
                                        <p:attrNameLst>
                                          <p:attrName>ppt_x</p:attrName>
                                        </p:attrNameLst>
                                      </p:cBhvr>
                                      <p:tavLst>
                                        <p:tav tm="0">
                                          <p:val>
                                            <p:strVal val="#ppt_x-#ppt_w*1.125000"/>
                                          </p:val>
                                        </p:tav>
                                        <p:tav tm="100000">
                                          <p:val>
                                            <p:strVal val="#ppt_x"/>
                                          </p:val>
                                        </p:tav>
                                      </p:tavLst>
                                    </p:anim>
                                    <p:animEffect transition="in" filter="wipe(right)">
                                      <p:cBhvr>
                                        <p:cTn id="20" dur="500"/>
                                        <p:tgtEl>
                                          <p:spTgt spid="8">
                                            <p:txEl>
                                              <p:pRg st="0" end="0"/>
                                            </p:txEl>
                                          </p:spTgt>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p:tgtEl>
                                          <p:spTgt spid="9">
                                            <p:txEl>
                                              <p:pRg st="0" end="0"/>
                                            </p:txEl>
                                          </p:spTgt>
                                        </p:tgtEl>
                                        <p:attrNameLst>
                                          <p:attrName>ppt_x</p:attrName>
                                        </p:attrNameLst>
                                      </p:cBhvr>
                                      <p:tavLst>
                                        <p:tav tm="0">
                                          <p:val>
                                            <p:strVal val="#ppt_x-#ppt_w*1.125000"/>
                                          </p:val>
                                        </p:tav>
                                        <p:tav tm="100000">
                                          <p:val>
                                            <p:strVal val="#ppt_x"/>
                                          </p:val>
                                        </p:tav>
                                      </p:tavLst>
                                    </p:anim>
                                    <p:animEffect transition="in" filter="wipe(right)">
                                      <p:cBhvr>
                                        <p:cTn id="24" dur="500"/>
                                        <p:tgtEl>
                                          <p:spTgt spid="9">
                                            <p:txEl>
                                              <p:pRg st="0" end="0"/>
                                            </p:txEl>
                                          </p:spTgt>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p:tgtEl>
                                          <p:spTgt spid="10">
                                            <p:txEl>
                                              <p:pRg st="0" end="0"/>
                                            </p:txEl>
                                          </p:spTgt>
                                        </p:tgtEl>
                                        <p:attrNameLst>
                                          <p:attrName>ppt_x</p:attrName>
                                        </p:attrNameLst>
                                      </p:cBhvr>
                                      <p:tavLst>
                                        <p:tav tm="0">
                                          <p:val>
                                            <p:strVal val="#ppt_x-#ppt_w*1.125000"/>
                                          </p:val>
                                        </p:tav>
                                        <p:tav tm="100000">
                                          <p:val>
                                            <p:strVal val="#ppt_x"/>
                                          </p:val>
                                        </p:tav>
                                      </p:tavLst>
                                    </p:anim>
                                    <p:animEffect transition="in" filter="wipe(right)">
                                      <p:cBhvr>
                                        <p:cTn id="28" dur="500"/>
                                        <p:tgtEl>
                                          <p:spTgt spid="10">
                                            <p:txEl>
                                              <p:pRg st="0" end="0"/>
                                            </p:txEl>
                                          </p:spTgt>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 calcmode="lin" valueType="num">
                                      <p:cBhvr additive="base">
                                        <p:cTn id="31" dur="500"/>
                                        <p:tgtEl>
                                          <p:spTgt spid="15">
                                            <p:txEl>
                                              <p:pRg st="0" end="0"/>
                                            </p:txEl>
                                          </p:spTgt>
                                        </p:tgtEl>
                                        <p:attrNameLst>
                                          <p:attrName>ppt_x</p:attrName>
                                        </p:attrNameLst>
                                      </p:cBhvr>
                                      <p:tavLst>
                                        <p:tav tm="0">
                                          <p:val>
                                            <p:strVal val="#ppt_x-#ppt_w*1.125000"/>
                                          </p:val>
                                        </p:tav>
                                        <p:tav tm="100000">
                                          <p:val>
                                            <p:strVal val="#ppt_x"/>
                                          </p:val>
                                        </p:tav>
                                      </p:tavLst>
                                    </p:anim>
                                    <p:animEffect transition="in" filter="wipe(right)">
                                      <p:cBhvr>
                                        <p:cTn id="32" dur="500"/>
                                        <p:tgtEl>
                                          <p:spTgt spid="15">
                                            <p:txEl>
                                              <p:pRg st="0" end="0"/>
                                            </p:txEl>
                                          </p:spTgt>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p:tgtEl>
                                          <p:spTgt spid="14">
                                            <p:txEl>
                                              <p:pRg st="0" end="0"/>
                                            </p:txEl>
                                          </p:spTgt>
                                        </p:tgtEl>
                                        <p:attrNameLst>
                                          <p:attrName>ppt_x</p:attrName>
                                        </p:attrNameLst>
                                      </p:cBhvr>
                                      <p:tavLst>
                                        <p:tav tm="0">
                                          <p:val>
                                            <p:strVal val="#ppt_x-#ppt_w*1.125000"/>
                                          </p:val>
                                        </p:tav>
                                        <p:tav tm="100000">
                                          <p:val>
                                            <p:strVal val="#ppt_x"/>
                                          </p:val>
                                        </p:tav>
                                      </p:tavLst>
                                    </p:anim>
                                    <p:animEffect transition="in" filter="wipe(right)">
                                      <p:cBhvr>
                                        <p:cTn id="36" dur="500"/>
                                        <p:tgtEl>
                                          <p:spTgt spid="14">
                                            <p:txEl>
                                              <p:pRg st="0" end="0"/>
                                            </p:txEl>
                                          </p:spTgt>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 calcmode="lin" valueType="num">
                                      <p:cBhvr additive="base">
                                        <p:cTn id="39" dur="500"/>
                                        <p:tgtEl>
                                          <p:spTgt spid="16">
                                            <p:txEl>
                                              <p:pRg st="0" end="0"/>
                                            </p:txEl>
                                          </p:spTgt>
                                        </p:tgtEl>
                                        <p:attrNameLst>
                                          <p:attrName>ppt_x</p:attrName>
                                        </p:attrNameLst>
                                      </p:cBhvr>
                                      <p:tavLst>
                                        <p:tav tm="0">
                                          <p:val>
                                            <p:strVal val="#ppt_x-#ppt_w*1.125000"/>
                                          </p:val>
                                        </p:tav>
                                        <p:tav tm="100000">
                                          <p:val>
                                            <p:strVal val="#ppt_x"/>
                                          </p:val>
                                        </p:tav>
                                      </p:tavLst>
                                    </p:anim>
                                    <p:animEffect transition="in" filter="wipe(right)">
                                      <p:cBhvr>
                                        <p:cTn id="40"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p:tgtEl>
                          <p:spTgt spid="3"/>
                        </p:tgtEl>
                        <p:attrNameLst>
                          <p:attrName>ppt_x</p:attrName>
                        </p:attrNameLst>
                      </p:cBhvr>
                      <p:tavLst>
                        <p:tav tm="0">
                          <p:val>
                            <p:strVal val="#ppt_x-#ppt_w*1.125000"/>
                          </p:val>
                        </p:tav>
                        <p:tav tm="100000">
                          <p:val>
                            <p:strVal val="#ppt_x"/>
                          </p:val>
                        </p:tav>
                      </p:tavLst>
                    </p:anim>
                    <p:animEffect transition="in" filter="wipe(right)">
                      <p:cBhvr>
                        <p:cTn dur="500"/>
                        <p:tgtEl>
                          <p:spTgt spid="3"/>
                        </p:tgtEl>
                      </p:cBhvr>
                    </p:animEffect>
                  </p:childTnLst>
                </p:cTn>
              </p:par>
            </p:tnLst>
          </p:tmpl>
        </p:tmplLst>
      </p:bldP>
      <p:bldP spid="5" grpId="0" build="p">
        <p:tmplLst>
          <p:tmpl lvl="1">
            <p:tnLst>
              <p:par>
                <p:cTn presetID="1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p:tgtEl>
                          <p:spTgt spid="5"/>
                        </p:tgtEl>
                        <p:attrNameLst>
                          <p:attrName>ppt_x</p:attrName>
                        </p:attrNameLst>
                      </p:cBhvr>
                      <p:tavLst>
                        <p:tav tm="0">
                          <p:val>
                            <p:strVal val="#ppt_x-#ppt_w*1.125000"/>
                          </p:val>
                        </p:tav>
                        <p:tav tm="100000">
                          <p:val>
                            <p:strVal val="#ppt_x"/>
                          </p:val>
                        </p:tav>
                      </p:tavLst>
                    </p:anim>
                    <p:animEffect transition="in" filter="wipe(right)">
                      <p:cBhvr>
                        <p:cTn dur="500"/>
                        <p:tgtEl>
                          <p:spTgt spid="5"/>
                        </p:tgtEl>
                      </p:cBhvr>
                    </p:animEffect>
                  </p:childTnLst>
                </p:cTn>
              </p:par>
            </p:tnLst>
          </p:tmpl>
        </p:tmplLst>
      </p:bldP>
      <p:bldP spid="6" grpId="0" build="p">
        <p:tmplLst>
          <p:tmpl lvl="1">
            <p:tnLst>
              <p:par>
                <p:cTn presetID="1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p:tgtEl>
                          <p:spTgt spid="6"/>
                        </p:tgtEl>
                        <p:attrNameLst>
                          <p:attrName>ppt_x</p:attrName>
                        </p:attrNameLst>
                      </p:cBhvr>
                      <p:tavLst>
                        <p:tav tm="0">
                          <p:val>
                            <p:strVal val="#ppt_x-#ppt_w*1.125000"/>
                          </p:val>
                        </p:tav>
                        <p:tav tm="100000">
                          <p:val>
                            <p:strVal val="#ppt_x"/>
                          </p:val>
                        </p:tav>
                      </p:tavLst>
                    </p:anim>
                    <p:animEffect transition="in" filter="wipe(right)">
                      <p:cBhvr>
                        <p:cTn dur="500"/>
                        <p:tgtEl>
                          <p:spTgt spid="6"/>
                        </p:tgtEl>
                      </p:cBhvr>
                    </p:animEffect>
                  </p:childTnLst>
                </p:cTn>
              </p:par>
            </p:tnLst>
          </p:tmpl>
        </p:tmplLst>
      </p:bldP>
      <p:bldP spid="8" grpId="0" build="p">
        <p:tmplLst>
          <p:tmpl lvl="1">
            <p:tnLst>
              <p:par>
                <p:cTn presetID="12" presetClass="entr" presetSubtype="8"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ppt_x</p:attrName>
                        </p:attrNameLst>
                      </p:cBhvr>
                      <p:tavLst>
                        <p:tav tm="0">
                          <p:val>
                            <p:strVal val="#ppt_x-#ppt_w*1.125000"/>
                          </p:val>
                        </p:tav>
                        <p:tav tm="100000">
                          <p:val>
                            <p:strVal val="#ppt_x"/>
                          </p:val>
                        </p:tav>
                      </p:tavLst>
                    </p:anim>
                    <p:animEffect transition="in" filter="wipe(right)">
                      <p:cBhvr>
                        <p:cTn dur="500"/>
                        <p:tgtEl>
                          <p:spTgt spid="8"/>
                        </p:tgtEl>
                      </p:cBhvr>
                    </p:animEffect>
                  </p:childTnLst>
                </p:cTn>
              </p:par>
            </p:tnLst>
          </p:tmpl>
        </p:tmplLst>
      </p:bldP>
      <p:bldP spid="9" grpId="0" build="p">
        <p:tmplLst>
          <p:tmpl lvl="1">
            <p:tnLst>
              <p:par>
                <p:cTn presetID="1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p:tgtEl>
                          <p:spTgt spid="9"/>
                        </p:tgtEl>
                        <p:attrNameLst>
                          <p:attrName>ppt_x</p:attrName>
                        </p:attrNameLst>
                      </p:cBhvr>
                      <p:tavLst>
                        <p:tav tm="0">
                          <p:val>
                            <p:strVal val="#ppt_x-#ppt_w*1.125000"/>
                          </p:val>
                        </p:tav>
                        <p:tav tm="100000">
                          <p:val>
                            <p:strVal val="#ppt_x"/>
                          </p:val>
                        </p:tav>
                      </p:tavLst>
                    </p:anim>
                    <p:animEffect transition="in" filter="wipe(right)">
                      <p:cBhvr>
                        <p:cTn dur="500"/>
                        <p:tgtEl>
                          <p:spTgt spid="9"/>
                        </p:tgtEl>
                      </p:cBhvr>
                    </p:animEffect>
                  </p:childTnLst>
                </p:cTn>
              </p:par>
            </p:tnLst>
          </p:tmpl>
        </p:tmplLst>
      </p:bldP>
      <p:bldP spid="10" grpId="0" build="p">
        <p:tmplLst>
          <p:tmpl lvl="1">
            <p:tnLst>
              <p:par>
                <p:cTn presetID="1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p:tgtEl>
                          <p:spTgt spid="10"/>
                        </p:tgtEl>
                        <p:attrNameLst>
                          <p:attrName>ppt_x</p:attrName>
                        </p:attrNameLst>
                      </p:cBhvr>
                      <p:tavLst>
                        <p:tav tm="0">
                          <p:val>
                            <p:strVal val="#ppt_x-#ppt_w*1.125000"/>
                          </p:val>
                        </p:tav>
                        <p:tav tm="100000">
                          <p:val>
                            <p:strVal val="#ppt_x"/>
                          </p:val>
                        </p:tav>
                      </p:tavLst>
                    </p:anim>
                    <p:animEffect transition="in" filter="wipe(right)">
                      <p:cBhvr>
                        <p:cTn dur="500"/>
                        <p:tgtEl>
                          <p:spTgt spid="10"/>
                        </p:tgtEl>
                      </p:cBhvr>
                    </p:animEffect>
                  </p:childTnLst>
                </p:cTn>
              </p:par>
            </p:tnLst>
          </p:tmpl>
        </p:tmplLst>
      </p:bldP>
      <p:bldP spid="14" grpId="0" build="p">
        <p:tmplLst>
          <p:tmpl lvl="1">
            <p:tnLst>
              <p:par>
                <p:cTn presetID="1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p:tgtEl>
                          <p:spTgt spid="14"/>
                        </p:tgtEl>
                        <p:attrNameLst>
                          <p:attrName>ppt_x</p:attrName>
                        </p:attrNameLst>
                      </p:cBhvr>
                      <p:tavLst>
                        <p:tav tm="0">
                          <p:val>
                            <p:strVal val="#ppt_x-#ppt_w*1.125000"/>
                          </p:val>
                        </p:tav>
                        <p:tav tm="100000">
                          <p:val>
                            <p:strVal val="#ppt_x"/>
                          </p:val>
                        </p:tav>
                      </p:tavLst>
                    </p:anim>
                    <p:animEffect transition="in" filter="wipe(right)">
                      <p:cBhvr>
                        <p:cTn dur="500"/>
                        <p:tgtEl>
                          <p:spTgt spid="14"/>
                        </p:tgtEl>
                      </p:cBhvr>
                    </p:animEffect>
                  </p:childTnLst>
                </p:cTn>
              </p:par>
            </p:tnLst>
          </p:tmpl>
        </p:tmplLst>
      </p:bldP>
      <p:bldP spid="15" grpId="0" build="p">
        <p:tmplLst>
          <p:tmpl lvl="1">
            <p:tnLst>
              <p:par>
                <p:cTn presetID="1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p:tgtEl>
                          <p:spTgt spid="15"/>
                        </p:tgtEl>
                        <p:attrNameLst>
                          <p:attrName>ppt_x</p:attrName>
                        </p:attrNameLst>
                      </p:cBhvr>
                      <p:tavLst>
                        <p:tav tm="0">
                          <p:val>
                            <p:strVal val="#ppt_x-#ppt_w*1.125000"/>
                          </p:val>
                        </p:tav>
                        <p:tav tm="100000">
                          <p:val>
                            <p:strVal val="#ppt_x"/>
                          </p:val>
                        </p:tav>
                      </p:tavLst>
                    </p:anim>
                    <p:animEffect transition="in" filter="wipe(right)">
                      <p:cBhvr>
                        <p:cTn dur="500"/>
                        <p:tgtEl>
                          <p:spTgt spid="15"/>
                        </p:tgtEl>
                      </p:cBhvr>
                    </p:animEffect>
                  </p:childTnLst>
                </p:cTn>
              </p:par>
            </p:tnLst>
          </p:tmpl>
        </p:tmplLst>
      </p:bldP>
      <p:bldP spid="16" grpId="0" build="p">
        <p:tmplLst>
          <p:tmpl lvl="1">
            <p:tnLst>
              <p:par>
                <p:cTn presetID="1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p:tgtEl>
                          <p:spTgt spid="16"/>
                        </p:tgtEl>
                        <p:attrNameLst>
                          <p:attrName>ppt_x</p:attrName>
                        </p:attrNameLst>
                      </p:cBhvr>
                      <p:tavLst>
                        <p:tav tm="0">
                          <p:val>
                            <p:strVal val="#ppt_x-#ppt_w*1.125000"/>
                          </p:val>
                        </p:tav>
                        <p:tav tm="100000">
                          <p:val>
                            <p:strVal val="#ppt_x"/>
                          </p:val>
                        </p:tav>
                      </p:tavLst>
                    </p:anim>
                    <p:animEffect transition="in" filter="wipe(right)">
                      <p:cBhvr>
                        <p:cTn dur="500"/>
                        <p:tgtEl>
                          <p:spTgt spid="16"/>
                        </p:tgtEl>
                      </p:cBhvr>
                    </p:animEffect>
                  </p:childTnLst>
                </p:cTn>
              </p:par>
            </p:tnLst>
          </p:tmpl>
        </p:tmplLst>
      </p:bldP>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theme" Target="../theme/theme3.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6.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63.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1107749" cy="1143000"/>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p:cNvSpPr>
            <a:spLocks noGrp="1"/>
          </p:cNvSpPr>
          <p:nvPr>
            <p:ph type="body" idx="1"/>
          </p:nvPr>
        </p:nvSpPr>
        <p:spPr>
          <a:xfrm>
            <a:off x="609600" y="1770835"/>
            <a:ext cx="11107749" cy="46043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marL="0" lvl="2" indent="0" algn="l" defTabSz="609585" rtl="0" eaLnBrk="1" latinLnBrk="0" hangingPunct="1">
              <a:spcBef>
                <a:spcPts val="800"/>
              </a:spcBef>
              <a:buClr>
                <a:schemeClr val="accent1"/>
              </a:buClr>
              <a:buSzPct val="70000"/>
              <a:buFont typeface="Arial" panose="020B0604020202020204" pitchFamily="34" charset="0"/>
              <a:buNone/>
            </a:pPr>
            <a:r>
              <a:rPr lang="en-GB"/>
              <a:t>Third level</a:t>
            </a:r>
          </a:p>
          <a:p>
            <a:pPr marL="143996" lvl="3" indent="-143996" algn="l" defTabSz="609585" rtl="0" eaLnBrk="1" latinLnBrk="0" hangingPunct="1">
              <a:spcBef>
                <a:spcPts val="800"/>
              </a:spcBef>
              <a:buClr>
                <a:schemeClr val="accent2"/>
              </a:buClr>
              <a:buSzPct val="70000"/>
              <a:buFont typeface="Arial" panose="020B0604020202020204" pitchFamily="34" charset="0"/>
              <a:buNone/>
            </a:pPr>
            <a:r>
              <a:rPr lang="en-GB"/>
              <a:t>Fourth level</a:t>
            </a:r>
          </a:p>
          <a:p>
            <a:pPr marL="0" lvl="4" indent="0" algn="l" defTabSz="609585" rtl="0" eaLnBrk="1" latinLnBrk="0" hangingPunct="1">
              <a:spcBef>
                <a:spcPts val="800"/>
              </a:spcBef>
              <a:buClr>
                <a:schemeClr val="accent1"/>
              </a:buClr>
              <a:buSzPct val="70000"/>
              <a:buFont typeface="Arial" panose="020B0604020202020204" pitchFamily="34" charset="0"/>
              <a:buNone/>
            </a:pPr>
            <a:r>
              <a:rPr lang="en-GB"/>
              <a:t>Fifth level</a:t>
            </a:r>
            <a:endParaRPr lang="en-US"/>
          </a:p>
        </p:txBody>
      </p:sp>
      <p:sp>
        <p:nvSpPr>
          <p:cNvPr id="5" name="TextBox 4">
            <a:extLst>
              <a:ext uri="{FF2B5EF4-FFF2-40B4-BE49-F238E27FC236}">
                <a16:creationId xmlns:a16="http://schemas.microsoft.com/office/drawing/2014/main" id="{85DBEEEF-5028-584B-7315-23C2161AB645}"/>
              </a:ext>
            </a:extLst>
          </p:cNvPr>
          <p:cNvSpPr txBox="1"/>
          <p:nvPr userDrawn="1">
            <p:extLst>
              <p:ext uri="{1162E1C5-73C7-4A58-AE30-91384D911F3F}">
                <p184:classification xmlns:p184="http://schemas.microsoft.com/office/powerpoint/2018/4/main" val="ftr"/>
              </p:ext>
            </p:extLst>
          </p:nvPr>
        </p:nvSpPr>
        <p:spPr>
          <a:xfrm>
            <a:off x="63500" y="6642100"/>
            <a:ext cx="1260475" cy="152400"/>
          </a:xfrm>
          <a:prstGeom prst="rect">
            <a:avLst/>
          </a:prstGeom>
        </p:spPr>
        <p:txBody>
          <a:bodyPr horzOverflow="overflow" lIns="0" tIns="0" rIns="0" bIns="0">
            <a:spAutoFit/>
          </a:bodyPr>
          <a:lstStyle/>
          <a:p>
            <a:pPr algn="l"/>
            <a:r>
              <a:rPr lang="en-CH" sz="1000">
                <a:solidFill>
                  <a:srgbClr val="000000"/>
                </a:solidFill>
                <a:latin typeface="Calibri" panose="020F0502020204030204" pitchFamily="34" charset="0"/>
                <a:ea typeface="Calibri" panose="020F0502020204030204" pitchFamily="34" charset="0"/>
                <a:cs typeface="Calibri" panose="020F0502020204030204" pitchFamily="34" charset="0"/>
              </a:rPr>
              <a:t>INTERNAL - RESTRICTED</a:t>
            </a:r>
          </a:p>
        </p:txBody>
      </p:sp>
    </p:spTree>
    <p:extLst>
      <p:ext uri="{BB962C8B-B14F-4D97-AF65-F5344CB8AC3E}">
        <p14:creationId xmlns:p14="http://schemas.microsoft.com/office/powerpoint/2010/main" val="257968123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816"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2" r:id="rId15"/>
    <p:sldLayoutId id="2147483713" r:id="rId16"/>
    <p:sldLayoutId id="2147483776" r:id="rId17"/>
    <p:sldLayoutId id="2147483777" r:id="rId18"/>
  </p:sldLayoutIdLst>
  <p:hf sldNum="0" hdr="0" ftr="0" dt="0"/>
  <p:txStyles>
    <p:titleStyle>
      <a:lvl1pPr algn="l" defTabSz="609585" rtl="0" eaLnBrk="1" latinLnBrk="0" hangingPunct="1">
        <a:spcBef>
          <a:spcPct val="0"/>
        </a:spcBef>
        <a:buNone/>
        <a:defRPr sz="4267" kern="1200" baseline="0">
          <a:solidFill>
            <a:schemeClr val="tx2"/>
          </a:solidFill>
          <a:latin typeface="Mongolian Baiti" panose="03000500000000000000" pitchFamily="66" charset="0"/>
          <a:ea typeface="+mj-ea"/>
          <a:cs typeface="Mongolian Baiti" panose="03000500000000000000" pitchFamily="66" charset="0"/>
        </a:defRPr>
      </a:lvl1pPr>
    </p:titleStyle>
    <p:bodyStyle>
      <a:lvl1pPr marL="0" indent="0" algn="l" defTabSz="609585" rtl="0" eaLnBrk="1" latinLnBrk="0" hangingPunct="1">
        <a:spcBef>
          <a:spcPct val="20000"/>
        </a:spcBef>
        <a:buClr>
          <a:schemeClr val="accent1"/>
        </a:buClr>
        <a:buSzPct val="60000"/>
        <a:buFont typeface="Arial" panose="020B0604020202020204" pitchFamily="34" charset="0"/>
        <a:buNone/>
        <a:defRPr lang="en-GB" sz="2133" kern="1200" spc="67" baseline="0" dirty="0">
          <a:solidFill>
            <a:schemeClr val="tx2"/>
          </a:solidFill>
          <a:latin typeface="Mongolian Baiti" panose="03000500000000000000" pitchFamily="66" charset="0"/>
          <a:ea typeface="+mn-ea"/>
          <a:cs typeface="Mongolian Baiti" panose="03000500000000000000" pitchFamily="66" charset="0"/>
        </a:defRPr>
      </a:lvl1pPr>
      <a:lvl2pPr marL="0" indent="0" algn="l" defTabSz="609585" rtl="0" eaLnBrk="1" latinLnBrk="0" hangingPunct="1">
        <a:spcBef>
          <a:spcPts val="400"/>
        </a:spcBef>
        <a:buClr>
          <a:schemeClr val="accent1"/>
        </a:buClr>
        <a:buSzPct val="70000"/>
        <a:buFont typeface="Arial" panose="020B0604020202020204" pitchFamily="34" charset="0"/>
        <a:buNone/>
        <a:defRPr lang="en-GB" sz="1733" kern="1200" spc="67" baseline="0" dirty="0">
          <a:solidFill>
            <a:schemeClr val="tx2"/>
          </a:solidFill>
          <a:latin typeface="Helvetica" pitchFamily="2" charset="0"/>
          <a:ea typeface="+mn-ea"/>
          <a:cs typeface="+mn-cs"/>
        </a:defRPr>
      </a:lvl2pPr>
      <a:lvl3pPr marL="815980" indent="0" algn="l" defTabSz="609585" rtl="0" eaLnBrk="1" latinLnBrk="0" hangingPunct="1">
        <a:spcBef>
          <a:spcPct val="20000"/>
        </a:spcBef>
        <a:buClr>
          <a:schemeClr val="accent1"/>
        </a:buClr>
        <a:buSzPct val="70000"/>
        <a:buFont typeface="Arial" panose="020B0604020202020204" pitchFamily="34" charset="0"/>
        <a:buNone/>
        <a:defRPr lang="en-GB" sz="1467" b="1" i="0" kern="1200" spc="67" baseline="0" dirty="0">
          <a:solidFill>
            <a:schemeClr val="tx2"/>
          </a:solidFill>
          <a:latin typeface="Helvetica" pitchFamily="2" charset="0"/>
          <a:ea typeface="+mn-ea"/>
          <a:cs typeface="+mn-cs"/>
        </a:defRPr>
      </a:lvl3pPr>
      <a:lvl4pPr marL="0" indent="0" algn="l" defTabSz="609585" rtl="0" eaLnBrk="1" latinLnBrk="0" hangingPunct="1">
        <a:spcBef>
          <a:spcPct val="20000"/>
        </a:spcBef>
        <a:buClr>
          <a:schemeClr val="accent1"/>
        </a:buClr>
        <a:buSzPct val="70000"/>
        <a:buFont typeface="Arial" panose="020B0604020202020204" pitchFamily="34" charset="0"/>
        <a:buNone/>
        <a:defRPr lang="en-GB" sz="1467" kern="1200" spc="67" baseline="0" dirty="0">
          <a:solidFill>
            <a:schemeClr val="tx2"/>
          </a:solidFill>
          <a:latin typeface="Helvetica" pitchFamily="2" charset="0"/>
          <a:ea typeface="+mn-ea"/>
          <a:cs typeface="+mn-cs"/>
        </a:defRPr>
      </a:lvl4pPr>
      <a:lvl5pPr marL="1775956" indent="0" algn="l" defTabSz="609585" rtl="0" eaLnBrk="1" latinLnBrk="0" hangingPunct="1">
        <a:spcBef>
          <a:spcPct val="20000"/>
        </a:spcBef>
        <a:buClr>
          <a:schemeClr val="accent1"/>
        </a:buClr>
        <a:buSzPct val="70000"/>
        <a:buFont typeface="Arial" panose="020B0604020202020204" pitchFamily="34" charset="0"/>
        <a:buNone/>
        <a:defRPr lang="en-US" sz="1467" b="0" i="1" kern="1200" spc="67" baseline="0" dirty="0">
          <a:solidFill>
            <a:schemeClr val="tx2"/>
          </a:solidFill>
          <a:latin typeface="Helvetica Oblique" pitchFamily="2" charset="0"/>
          <a:ea typeface="+mn-ea"/>
          <a:cs typeface="Mongolian Baiti" panose="03000500000000000000" pitchFamily="66"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
        <p:cNvGrpSpPr/>
        <p:nvPr/>
      </p:nvGrpSpPr>
      <p:grpSpPr>
        <a:xfrm>
          <a:off x="0" y="0"/>
          <a:ext cx="0" cy="0"/>
          <a:chOff x="0" y="0"/>
          <a:chExt cx="0" cy="0"/>
        </a:xfrm>
      </p:grpSpPr>
      <p:sp>
        <p:nvSpPr>
          <p:cNvPr id="14" name="Google Shape;14;p4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 name="Google Shape;15;p4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 name="Google Shape;16;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200" b="0" i="0" u="none" strike="noStrike" cap="none">
                <a:solidFill>
                  <a:srgbClr val="949494"/>
                </a:solidFill>
                <a:latin typeface="Helvetica" pitchFamily="2" charset="0"/>
                <a:ea typeface="Helvetica" pitchFamily="2" charset="0"/>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lang="en-GB"/>
          </a:p>
        </p:txBody>
      </p:sp>
      <p:sp>
        <p:nvSpPr>
          <p:cNvPr id="17" name="Google Shape;17;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SzPts val="1400"/>
              <a:buNone/>
              <a:defRPr sz="1200" b="0" i="0" u="none" strike="noStrike" cap="none">
                <a:solidFill>
                  <a:srgbClr val="949494"/>
                </a:solidFill>
                <a:latin typeface="Helvetica" pitchFamily="2" charset="0"/>
                <a:ea typeface="Helvetica" pitchFamily="2" charset="0"/>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lang="en-GB"/>
          </a:p>
        </p:txBody>
      </p:sp>
      <p:sp>
        <p:nvSpPr>
          <p:cNvPr id="18" name="Google Shape;18;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None/>
              <a:defRPr sz="1200" b="0" i="0" u="none" strike="noStrike" cap="none">
                <a:solidFill>
                  <a:srgbClr val="949494"/>
                </a:solidFill>
                <a:latin typeface="Helvetica" pitchFamily="2" charset="0"/>
                <a:ea typeface="Helvetica" pitchFamily="2" charset="0"/>
                <a:cs typeface="Arial"/>
                <a:sym typeface="Arial"/>
              </a:defRPr>
            </a:lvl1pPr>
            <a:lvl2pPr marL="0" marR="0" lvl="1"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2pPr>
            <a:lvl3pPr marL="0" marR="0" lvl="2"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3pPr>
            <a:lvl4pPr marL="0" marR="0" lvl="3"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4pPr>
            <a:lvl5pPr marL="0" marR="0" lvl="4"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5pPr>
            <a:lvl6pPr marL="0" marR="0" lvl="5"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6pPr>
            <a:lvl7pPr marL="0" marR="0" lvl="6"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7pPr>
            <a:lvl8pPr marL="0" marR="0" lvl="7"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8pPr>
            <a:lvl9pPr marL="0" marR="0" lvl="8"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9pPr>
          </a:lstStyle>
          <a:p>
            <a:fld id="{00000000-1234-1234-1234-123412341234}" type="slidenum">
              <a:rPr lang="en-GB" smtClean="0"/>
              <a:pPr/>
              <a:t>‹#›</a:t>
            </a:fld>
            <a:endParaRPr lang="en-GB"/>
          </a:p>
        </p:txBody>
      </p:sp>
      <p:sp>
        <p:nvSpPr>
          <p:cNvPr id="3" name="TextBox 2">
            <a:extLst>
              <a:ext uri="{FF2B5EF4-FFF2-40B4-BE49-F238E27FC236}">
                <a16:creationId xmlns:a16="http://schemas.microsoft.com/office/drawing/2014/main" id="{C4687195-FD6E-CCAA-7144-C7AE561F6376}"/>
              </a:ext>
            </a:extLst>
          </p:cNvPr>
          <p:cNvSpPr txBox="1"/>
          <p:nvPr userDrawn="1">
            <p:extLst>
              <p:ext uri="{1162E1C5-73C7-4A58-AE30-91384D911F3F}">
                <p184:classification xmlns:p184="http://schemas.microsoft.com/office/powerpoint/2018/4/main" val="ftr"/>
              </p:ext>
            </p:extLst>
          </p:nvPr>
        </p:nvSpPr>
        <p:spPr>
          <a:xfrm>
            <a:off x="63500" y="6642100"/>
            <a:ext cx="1260475" cy="152400"/>
          </a:xfrm>
          <a:prstGeom prst="rect">
            <a:avLst/>
          </a:prstGeom>
        </p:spPr>
        <p:txBody>
          <a:bodyPr horzOverflow="overflow" lIns="0" tIns="0" rIns="0" bIns="0">
            <a:spAutoFit/>
          </a:bodyPr>
          <a:lstStyle/>
          <a:p>
            <a:pPr algn="l"/>
            <a:r>
              <a:rPr lang="en-CH" sz="1000">
                <a:solidFill>
                  <a:srgbClr val="000000"/>
                </a:solidFill>
                <a:latin typeface="Calibri" panose="020F0502020204030204" pitchFamily="34" charset="0"/>
                <a:ea typeface="Calibri" panose="020F0502020204030204" pitchFamily="34" charset="0"/>
                <a:cs typeface="Calibri" panose="020F0502020204030204" pitchFamily="34" charset="0"/>
              </a:rPr>
              <a:t>INTERNAL - RESTRICTED</a:t>
            </a:r>
          </a:p>
        </p:txBody>
      </p:sp>
    </p:spTree>
    <p:extLst>
      <p:ext uri="{BB962C8B-B14F-4D97-AF65-F5344CB8AC3E}">
        <p14:creationId xmlns:p14="http://schemas.microsoft.com/office/powerpoint/2010/main" val="2175467711"/>
      </p:ext>
    </p:extLst>
  </p:cSld>
  <p:clrMap bg1="lt1" tx1="dk1" bg2="dk2" tx2="lt2" accent1="accent1" accent2="accent2" accent3="accent3" accent4="accent4" accent5="accent5" accent6="accent6" hlink="hlink" folHlink="folHlink"/>
  <p:sldLayoutIdLst>
    <p:sldLayoutId id="214748388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Helvetica" pitchFamily="2" charset="0"/>
          <a:ea typeface="Helvetica"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Helvetica" pitchFamily="2" charset="0"/>
          <a:ea typeface="Helvetica"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1107749" cy="1143000"/>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p:cNvSpPr>
            <a:spLocks noGrp="1"/>
          </p:cNvSpPr>
          <p:nvPr>
            <p:ph type="body" idx="1"/>
          </p:nvPr>
        </p:nvSpPr>
        <p:spPr>
          <a:xfrm>
            <a:off x="609600" y="1770835"/>
            <a:ext cx="11107749" cy="46043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marL="0" lvl="2" indent="0" algn="l" defTabSz="609585" rtl="0" eaLnBrk="1" latinLnBrk="0" hangingPunct="1">
              <a:spcBef>
                <a:spcPts val="800"/>
              </a:spcBef>
              <a:buClr>
                <a:schemeClr val="accent1"/>
              </a:buClr>
              <a:buSzPct val="70000"/>
              <a:buFont typeface="Arial" panose="020B0604020202020204" pitchFamily="34" charset="0"/>
              <a:buNone/>
            </a:pPr>
            <a:r>
              <a:rPr lang="en-GB"/>
              <a:t>Third level</a:t>
            </a:r>
          </a:p>
          <a:p>
            <a:pPr marL="143996" lvl="3" indent="-143996" algn="l" defTabSz="609585" rtl="0" eaLnBrk="1" latinLnBrk="0" hangingPunct="1">
              <a:spcBef>
                <a:spcPts val="800"/>
              </a:spcBef>
              <a:buClr>
                <a:schemeClr val="accent2"/>
              </a:buClr>
              <a:buSzPct val="70000"/>
              <a:buFont typeface="Arial" panose="020B0604020202020204" pitchFamily="34" charset="0"/>
              <a:buNone/>
            </a:pPr>
            <a:r>
              <a:rPr lang="en-GB"/>
              <a:t>Fourth level</a:t>
            </a:r>
          </a:p>
          <a:p>
            <a:pPr marL="0" lvl="4" indent="0" algn="l" defTabSz="609585" rtl="0" eaLnBrk="1" latinLnBrk="0" hangingPunct="1">
              <a:spcBef>
                <a:spcPts val="800"/>
              </a:spcBef>
              <a:buClr>
                <a:schemeClr val="accent1"/>
              </a:buClr>
              <a:buSzPct val="70000"/>
              <a:buFont typeface="Arial" panose="020B0604020202020204" pitchFamily="34" charset="0"/>
              <a:buNone/>
            </a:pPr>
            <a:r>
              <a:rPr lang="en-GB"/>
              <a:t>Fifth level</a:t>
            </a:r>
            <a:endParaRPr lang="en-US"/>
          </a:p>
        </p:txBody>
      </p:sp>
      <p:sp>
        <p:nvSpPr>
          <p:cNvPr id="5" name="TextBox 4">
            <a:extLst>
              <a:ext uri="{FF2B5EF4-FFF2-40B4-BE49-F238E27FC236}">
                <a16:creationId xmlns:a16="http://schemas.microsoft.com/office/drawing/2014/main" id="{A6946628-D12E-0D07-A0D1-B77096A844F2}"/>
              </a:ext>
            </a:extLst>
          </p:cNvPr>
          <p:cNvSpPr txBox="1"/>
          <p:nvPr userDrawn="1">
            <p:extLst>
              <p:ext uri="{1162E1C5-73C7-4A58-AE30-91384D911F3F}">
                <p184:classification xmlns:p184="http://schemas.microsoft.com/office/powerpoint/2018/4/main" val="ftr"/>
              </p:ext>
            </p:extLst>
          </p:nvPr>
        </p:nvSpPr>
        <p:spPr>
          <a:xfrm>
            <a:off x="63500" y="6642100"/>
            <a:ext cx="1260475" cy="152400"/>
          </a:xfrm>
          <a:prstGeom prst="rect">
            <a:avLst/>
          </a:prstGeom>
        </p:spPr>
        <p:txBody>
          <a:bodyPr horzOverflow="overflow" lIns="0" tIns="0" rIns="0" bIns="0">
            <a:spAutoFit/>
          </a:bodyPr>
          <a:lstStyle/>
          <a:p>
            <a:pPr algn="l"/>
            <a:r>
              <a:rPr lang="en-CH" sz="1000">
                <a:solidFill>
                  <a:srgbClr val="000000"/>
                </a:solidFill>
                <a:latin typeface="Calibri" panose="020F0502020204030204" pitchFamily="34" charset="0"/>
                <a:ea typeface="Calibri" panose="020F0502020204030204" pitchFamily="34" charset="0"/>
                <a:cs typeface="Calibri" panose="020F0502020204030204" pitchFamily="34" charset="0"/>
              </a:rPr>
              <a:t>INTERNAL - RESTRICTED</a:t>
            </a:r>
          </a:p>
        </p:txBody>
      </p:sp>
    </p:spTree>
    <p:extLst>
      <p:ext uri="{BB962C8B-B14F-4D97-AF65-F5344CB8AC3E}">
        <p14:creationId xmlns:p14="http://schemas.microsoft.com/office/powerpoint/2010/main" val="1412025215"/>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 id="2147483904" r:id="rId18"/>
    <p:sldLayoutId id="2147483905" r:id="rId19"/>
  </p:sldLayoutIdLst>
  <p:hf sldNum="0" hdr="0" ftr="0" dt="0"/>
  <p:txStyles>
    <p:titleStyle>
      <a:lvl1pPr algn="l" defTabSz="609585" rtl="0" eaLnBrk="1" latinLnBrk="0" hangingPunct="1">
        <a:spcBef>
          <a:spcPct val="0"/>
        </a:spcBef>
        <a:buNone/>
        <a:defRPr sz="4267" kern="1200" baseline="0">
          <a:solidFill>
            <a:schemeClr val="tx2"/>
          </a:solidFill>
          <a:latin typeface="Mongolian Baiti" panose="03000500000000000000" pitchFamily="66" charset="0"/>
          <a:ea typeface="+mj-ea"/>
          <a:cs typeface="Mongolian Baiti" panose="03000500000000000000" pitchFamily="66" charset="0"/>
        </a:defRPr>
      </a:lvl1pPr>
    </p:titleStyle>
    <p:bodyStyle>
      <a:lvl1pPr marL="0" indent="0" algn="l" defTabSz="609585" rtl="0" eaLnBrk="1" latinLnBrk="0" hangingPunct="1">
        <a:spcBef>
          <a:spcPct val="20000"/>
        </a:spcBef>
        <a:buClr>
          <a:schemeClr val="accent1"/>
        </a:buClr>
        <a:buSzPct val="60000"/>
        <a:buFont typeface="Arial" panose="020B0604020202020204" pitchFamily="34" charset="0"/>
        <a:buNone/>
        <a:defRPr lang="en-GB" sz="2133" kern="1200" spc="67" baseline="0" dirty="0">
          <a:solidFill>
            <a:schemeClr val="tx2"/>
          </a:solidFill>
          <a:latin typeface="Mongolian Baiti" panose="03000500000000000000" pitchFamily="66" charset="0"/>
          <a:ea typeface="+mn-ea"/>
          <a:cs typeface="Mongolian Baiti" panose="03000500000000000000" pitchFamily="66" charset="0"/>
        </a:defRPr>
      </a:lvl1pPr>
      <a:lvl2pPr marL="0" indent="0" algn="l" defTabSz="609585" rtl="0" eaLnBrk="1" latinLnBrk="0" hangingPunct="1">
        <a:spcBef>
          <a:spcPts val="400"/>
        </a:spcBef>
        <a:buClr>
          <a:schemeClr val="accent1"/>
        </a:buClr>
        <a:buSzPct val="70000"/>
        <a:buFont typeface="Arial" panose="020B0604020202020204" pitchFamily="34" charset="0"/>
        <a:buNone/>
        <a:defRPr lang="en-GB" sz="1733" kern="1200" spc="67" baseline="0" dirty="0">
          <a:solidFill>
            <a:schemeClr val="tx2"/>
          </a:solidFill>
          <a:latin typeface="Helvetica" pitchFamily="2" charset="0"/>
          <a:ea typeface="+mn-ea"/>
          <a:cs typeface="+mn-cs"/>
        </a:defRPr>
      </a:lvl2pPr>
      <a:lvl3pPr marL="815980" indent="0" algn="l" defTabSz="609585" rtl="0" eaLnBrk="1" latinLnBrk="0" hangingPunct="1">
        <a:spcBef>
          <a:spcPct val="20000"/>
        </a:spcBef>
        <a:buClr>
          <a:schemeClr val="accent1"/>
        </a:buClr>
        <a:buSzPct val="70000"/>
        <a:buFont typeface="Arial" panose="020B0604020202020204" pitchFamily="34" charset="0"/>
        <a:buNone/>
        <a:defRPr lang="en-GB" sz="1467" b="1" i="0" kern="1200" spc="67" baseline="0" dirty="0">
          <a:solidFill>
            <a:schemeClr val="tx2"/>
          </a:solidFill>
          <a:latin typeface="Helvetica" pitchFamily="2" charset="0"/>
          <a:ea typeface="+mn-ea"/>
          <a:cs typeface="+mn-cs"/>
        </a:defRPr>
      </a:lvl3pPr>
      <a:lvl4pPr marL="0" indent="0" algn="l" defTabSz="609585" rtl="0" eaLnBrk="1" latinLnBrk="0" hangingPunct="1">
        <a:spcBef>
          <a:spcPct val="20000"/>
        </a:spcBef>
        <a:buClr>
          <a:schemeClr val="accent1"/>
        </a:buClr>
        <a:buSzPct val="70000"/>
        <a:buFont typeface="Arial" panose="020B0604020202020204" pitchFamily="34" charset="0"/>
        <a:buNone/>
        <a:defRPr lang="en-GB" sz="1467" kern="1200" spc="67" baseline="0" dirty="0">
          <a:solidFill>
            <a:schemeClr val="tx2"/>
          </a:solidFill>
          <a:latin typeface="Helvetica" pitchFamily="2" charset="0"/>
          <a:ea typeface="+mn-ea"/>
          <a:cs typeface="+mn-cs"/>
        </a:defRPr>
      </a:lvl4pPr>
      <a:lvl5pPr marL="1775956" indent="0" algn="l" defTabSz="609585" rtl="0" eaLnBrk="1" latinLnBrk="0" hangingPunct="1">
        <a:spcBef>
          <a:spcPct val="20000"/>
        </a:spcBef>
        <a:buClr>
          <a:schemeClr val="accent1"/>
        </a:buClr>
        <a:buSzPct val="70000"/>
        <a:buFont typeface="Arial" panose="020B0604020202020204" pitchFamily="34" charset="0"/>
        <a:buNone/>
        <a:defRPr lang="en-US" sz="1467" b="0" i="1" kern="1200" spc="67" baseline="0" dirty="0">
          <a:solidFill>
            <a:schemeClr val="tx2"/>
          </a:solidFill>
          <a:latin typeface="Helvetica Oblique" pitchFamily="2" charset="0"/>
          <a:ea typeface="+mn-ea"/>
          <a:cs typeface="Mongolian Baiti" panose="03000500000000000000" pitchFamily="66"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9605C0-7CA1-2B4C-8084-876450EC53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43B851-06A5-7C47-8EB8-AEA5966DD4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3BC31-9B5D-7943-807F-4E1CB32A52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6AE0D21A-7A93-E847-ADBF-A234D80E82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6C564FB-DB06-F44B-A872-DCB7075126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93008-809E-9046-A550-4E31492FC61E}" type="slidenum">
              <a:rPr lang="en-US" smtClean="0"/>
              <a:t>‹#›</a:t>
            </a:fld>
            <a:endParaRPr lang="en-US"/>
          </a:p>
        </p:txBody>
      </p:sp>
      <p:sp>
        <p:nvSpPr>
          <p:cNvPr id="8" name="TextBox 7">
            <a:extLst>
              <a:ext uri="{FF2B5EF4-FFF2-40B4-BE49-F238E27FC236}">
                <a16:creationId xmlns:a16="http://schemas.microsoft.com/office/drawing/2014/main" id="{FFEC0CA0-83C2-C405-CB8D-1FBF18BF6767}"/>
              </a:ext>
            </a:extLst>
          </p:cNvPr>
          <p:cNvSpPr txBox="1"/>
          <p:nvPr userDrawn="1">
            <p:extLst>
              <p:ext uri="{1162E1C5-73C7-4A58-AE30-91384D911F3F}">
                <p184:classification xmlns:p184="http://schemas.microsoft.com/office/powerpoint/2018/4/main" val="ftr"/>
              </p:ext>
            </p:extLst>
          </p:nvPr>
        </p:nvSpPr>
        <p:spPr>
          <a:xfrm>
            <a:off x="63500" y="6642100"/>
            <a:ext cx="1260475" cy="152400"/>
          </a:xfrm>
          <a:prstGeom prst="rect">
            <a:avLst/>
          </a:prstGeom>
        </p:spPr>
        <p:txBody>
          <a:bodyPr horzOverflow="overflow" lIns="0" tIns="0" rIns="0" bIns="0">
            <a:spAutoFit/>
          </a:bodyPr>
          <a:lstStyle/>
          <a:p>
            <a:pPr algn="l"/>
            <a:r>
              <a:rPr lang="en-CH" sz="1000">
                <a:solidFill>
                  <a:srgbClr val="000000"/>
                </a:solidFill>
                <a:latin typeface="Calibri" panose="020F0502020204030204" pitchFamily="34" charset="0"/>
                <a:ea typeface="Calibri" panose="020F0502020204030204" pitchFamily="34" charset="0"/>
                <a:cs typeface="Calibri" panose="020F0502020204030204" pitchFamily="34" charset="0"/>
              </a:rPr>
              <a:t>INTERNAL - RESTRICTED</a:t>
            </a:r>
          </a:p>
        </p:txBody>
      </p:sp>
    </p:spTree>
    <p:extLst>
      <p:ext uri="{BB962C8B-B14F-4D97-AF65-F5344CB8AC3E}">
        <p14:creationId xmlns:p14="http://schemas.microsoft.com/office/powerpoint/2010/main" val="2093899119"/>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b="0" i="0" kern="1200">
          <a:solidFill>
            <a:schemeClr val="tx1"/>
          </a:solidFill>
          <a:latin typeface="Mongolian Baiti" panose="03000500000000000000" pitchFamily="66"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9605C0-7CA1-2B4C-8084-876450EC53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43B851-06A5-7C47-8EB8-AEA5966DD4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3BC31-9B5D-7943-807F-4E1CB32A52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Helvetica" pitchFamily="2" charset="0"/>
              </a:defRPr>
            </a:lvl1pPr>
          </a:lstStyle>
          <a:p>
            <a:fld id="{BBD9FCC9-EE02-8D4F-9016-EC4F28BBA5CB}" type="datetimeFigureOut">
              <a:rPr lang="en-US" smtClean="0"/>
              <a:pPr/>
              <a:t>9/11/2025</a:t>
            </a:fld>
            <a:endParaRPr lang="en-US"/>
          </a:p>
        </p:txBody>
      </p:sp>
      <p:sp>
        <p:nvSpPr>
          <p:cNvPr id="5" name="Footer Placeholder 4">
            <a:extLst>
              <a:ext uri="{FF2B5EF4-FFF2-40B4-BE49-F238E27FC236}">
                <a16:creationId xmlns:a16="http://schemas.microsoft.com/office/drawing/2014/main" id="{6AE0D21A-7A93-E847-ADBF-A234D80E82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Helvetica" pitchFamily="2" charset="0"/>
              </a:defRPr>
            </a:lvl1pPr>
          </a:lstStyle>
          <a:p>
            <a:endParaRPr lang="en-US"/>
          </a:p>
        </p:txBody>
      </p:sp>
      <p:sp>
        <p:nvSpPr>
          <p:cNvPr id="6" name="Slide Number Placeholder 5">
            <a:extLst>
              <a:ext uri="{FF2B5EF4-FFF2-40B4-BE49-F238E27FC236}">
                <a16:creationId xmlns:a16="http://schemas.microsoft.com/office/drawing/2014/main" id="{86C564FB-DB06-F44B-A872-DCB7075126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Helvetica" pitchFamily="2" charset="0"/>
              </a:defRPr>
            </a:lvl1pPr>
          </a:lstStyle>
          <a:p>
            <a:fld id="{75593008-809E-9046-A550-4E31492FC61E}" type="slidenum">
              <a:rPr lang="en-US" smtClean="0"/>
              <a:pPr/>
              <a:t>‹#›</a:t>
            </a:fld>
            <a:endParaRPr lang="en-US"/>
          </a:p>
        </p:txBody>
      </p:sp>
      <p:sp>
        <p:nvSpPr>
          <p:cNvPr id="8" name="TextBox 7">
            <a:extLst>
              <a:ext uri="{FF2B5EF4-FFF2-40B4-BE49-F238E27FC236}">
                <a16:creationId xmlns:a16="http://schemas.microsoft.com/office/drawing/2014/main" id="{B5B511BB-8087-8CD5-52B5-C2B591EA2F94}"/>
              </a:ext>
            </a:extLst>
          </p:cNvPr>
          <p:cNvSpPr txBox="1"/>
          <p:nvPr userDrawn="1">
            <p:extLst>
              <p:ext uri="{1162E1C5-73C7-4A58-AE30-91384D911F3F}">
                <p184:classification xmlns:p184="http://schemas.microsoft.com/office/powerpoint/2018/4/main" val="ftr"/>
              </p:ext>
            </p:extLst>
          </p:nvPr>
        </p:nvSpPr>
        <p:spPr>
          <a:xfrm>
            <a:off x="63500" y="6642100"/>
            <a:ext cx="1277938" cy="152400"/>
          </a:xfrm>
          <a:prstGeom prst="rect">
            <a:avLst/>
          </a:prstGeom>
        </p:spPr>
        <p:txBody>
          <a:bodyPr horzOverflow="overflow" lIns="0" tIns="0" rIns="0" bIns="0">
            <a:spAutoFit/>
          </a:bodyPr>
          <a:lstStyle/>
          <a:p>
            <a:pPr algn="l"/>
            <a:r>
              <a:rPr lang="en-CH" sz="1000">
                <a:solidFill>
                  <a:srgbClr val="000000"/>
                </a:solidFill>
                <a:latin typeface="Calibri" panose="020F0502020204030204" pitchFamily="34" charset="0"/>
                <a:ea typeface="Calibri" panose="020F0502020204030204" pitchFamily="34" charset="0"/>
                <a:cs typeface="Calibri" panose="020F0502020204030204" pitchFamily="34" charset="0"/>
              </a:rPr>
              <a:t>PUBLIC - UNRESTRICTED</a:t>
            </a:r>
          </a:p>
        </p:txBody>
      </p:sp>
    </p:spTree>
    <p:extLst>
      <p:ext uri="{BB962C8B-B14F-4D97-AF65-F5344CB8AC3E}">
        <p14:creationId xmlns:p14="http://schemas.microsoft.com/office/powerpoint/2010/main" val="2730987612"/>
      </p:ext>
    </p:extLst>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 id="2147483969" r:id="rId12"/>
    <p:sldLayoutId id="214748397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9605C0-7CA1-2B4C-8084-876450EC53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43B851-06A5-7C47-8EB8-AEA5966DD4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3BC31-9B5D-7943-807F-4E1CB32A52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6AE0D21A-7A93-E847-ADBF-A234D80E82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6C564FB-DB06-F44B-A872-DCB7075126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93008-809E-9046-A550-4E31492FC61E}" type="slidenum">
              <a:rPr lang="en-US" smtClean="0"/>
              <a:t>‹#›</a:t>
            </a:fld>
            <a:endParaRPr lang="en-US"/>
          </a:p>
        </p:txBody>
      </p:sp>
    </p:spTree>
    <p:extLst>
      <p:ext uri="{BB962C8B-B14F-4D97-AF65-F5344CB8AC3E}">
        <p14:creationId xmlns:p14="http://schemas.microsoft.com/office/powerpoint/2010/main" val="3392138623"/>
      </p:ext>
    </p:extLst>
  </p:cSld>
  <p:clrMap bg1="lt1" tx1="dk1" bg2="lt2" tx2="dk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
        <p:cNvGrpSpPr/>
        <p:nvPr/>
      </p:nvGrpSpPr>
      <p:grpSpPr>
        <a:xfrm>
          <a:off x="0" y="0"/>
          <a:ext cx="0" cy="0"/>
          <a:chOff x="0" y="0"/>
          <a:chExt cx="0" cy="0"/>
        </a:xfrm>
      </p:grpSpPr>
      <p:sp>
        <p:nvSpPr>
          <p:cNvPr id="14" name="Google Shape;14;p4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 name="Google Shape;15;p4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 name="Google Shape;16;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200" b="0" i="0" u="none" strike="noStrike" cap="none">
                <a:solidFill>
                  <a:srgbClr val="949494"/>
                </a:solidFill>
                <a:latin typeface="Helvetica" pitchFamily="2" charset="0"/>
                <a:ea typeface="Helvetica" pitchFamily="2" charset="0"/>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lang="en-GB"/>
          </a:p>
        </p:txBody>
      </p:sp>
      <p:sp>
        <p:nvSpPr>
          <p:cNvPr id="17" name="Google Shape;17;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SzPts val="1400"/>
              <a:buNone/>
              <a:defRPr sz="1200" b="0" i="0" u="none" strike="noStrike" cap="none">
                <a:solidFill>
                  <a:srgbClr val="949494"/>
                </a:solidFill>
                <a:latin typeface="Helvetica" pitchFamily="2" charset="0"/>
                <a:ea typeface="Helvetica" pitchFamily="2" charset="0"/>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lang="en-GB"/>
          </a:p>
        </p:txBody>
      </p:sp>
      <p:sp>
        <p:nvSpPr>
          <p:cNvPr id="18" name="Google Shape;18;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None/>
              <a:defRPr sz="1200" b="0" i="0" u="none" strike="noStrike" cap="none">
                <a:solidFill>
                  <a:srgbClr val="949494"/>
                </a:solidFill>
                <a:latin typeface="Helvetica" pitchFamily="2" charset="0"/>
                <a:ea typeface="Helvetica" pitchFamily="2" charset="0"/>
                <a:cs typeface="Arial"/>
                <a:sym typeface="Arial"/>
              </a:defRPr>
            </a:lvl1pPr>
            <a:lvl2pPr marL="0" marR="0" lvl="1"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2pPr>
            <a:lvl3pPr marL="0" marR="0" lvl="2"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3pPr>
            <a:lvl4pPr marL="0" marR="0" lvl="3"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4pPr>
            <a:lvl5pPr marL="0" marR="0" lvl="4"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5pPr>
            <a:lvl6pPr marL="0" marR="0" lvl="5"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6pPr>
            <a:lvl7pPr marL="0" marR="0" lvl="6"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7pPr>
            <a:lvl8pPr marL="0" marR="0" lvl="7"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8pPr>
            <a:lvl9pPr marL="0" marR="0" lvl="8" indent="0" algn="r" rtl="0">
              <a:lnSpc>
                <a:spcPct val="100000"/>
              </a:lnSpc>
              <a:spcBef>
                <a:spcPts val="0"/>
              </a:spcBef>
              <a:spcAft>
                <a:spcPts val="0"/>
              </a:spcAft>
              <a:buNone/>
              <a:defRPr sz="1200" b="0" i="0" u="none" strike="noStrike" cap="none">
                <a:solidFill>
                  <a:srgbClr val="949494"/>
                </a:solidFill>
                <a:latin typeface="Arial"/>
                <a:ea typeface="Arial"/>
                <a:cs typeface="Arial"/>
                <a:sym typeface="Arial"/>
              </a:defRPr>
            </a:lvl9pPr>
          </a:lstStyle>
          <a:p>
            <a:fld id="{00000000-1234-1234-1234-123412341234}" type="slidenum">
              <a:rPr lang="en-GB" smtClean="0"/>
              <a:pPr/>
              <a:t>‹#›</a:t>
            </a:fld>
            <a:endParaRPr lang="en-GB"/>
          </a:p>
        </p:txBody>
      </p:sp>
      <p:sp>
        <p:nvSpPr>
          <p:cNvPr id="3" name="TextBox 2">
            <a:extLst>
              <a:ext uri="{FF2B5EF4-FFF2-40B4-BE49-F238E27FC236}">
                <a16:creationId xmlns:a16="http://schemas.microsoft.com/office/drawing/2014/main" id="{1D1B1DBB-C921-946B-5153-99E7F42BA0EE}"/>
              </a:ext>
            </a:extLst>
          </p:cNvPr>
          <p:cNvSpPr txBox="1"/>
          <p:nvPr userDrawn="1">
            <p:extLst>
              <p:ext uri="{1162E1C5-73C7-4A58-AE30-91384D911F3F}">
                <p184:classification xmlns:p184="http://schemas.microsoft.com/office/powerpoint/2018/4/main" val="ftr"/>
              </p:ext>
            </p:extLst>
          </p:nvPr>
        </p:nvSpPr>
        <p:spPr>
          <a:xfrm>
            <a:off x="63500" y="6642100"/>
            <a:ext cx="1277938" cy="152400"/>
          </a:xfrm>
          <a:prstGeom prst="rect">
            <a:avLst/>
          </a:prstGeom>
        </p:spPr>
        <p:txBody>
          <a:bodyPr horzOverflow="overflow" lIns="0" tIns="0" rIns="0" bIns="0">
            <a:spAutoFit/>
          </a:bodyPr>
          <a:lstStyle/>
          <a:p>
            <a:pPr algn="l"/>
            <a:r>
              <a:rPr lang="en-CH" sz="1000">
                <a:solidFill>
                  <a:srgbClr val="000000"/>
                </a:solidFill>
                <a:latin typeface="Calibri" panose="020F0502020204030204" pitchFamily="34" charset="0"/>
                <a:ea typeface="Calibri" panose="020F0502020204030204" pitchFamily="34" charset="0"/>
                <a:cs typeface="Calibri" panose="020F0502020204030204" pitchFamily="34" charset="0"/>
              </a:rPr>
              <a:t>PUBLIC - UNRESTRICTED</a:t>
            </a:r>
          </a:p>
        </p:txBody>
      </p:sp>
    </p:spTree>
    <p:extLst>
      <p:ext uri="{BB962C8B-B14F-4D97-AF65-F5344CB8AC3E}">
        <p14:creationId xmlns:p14="http://schemas.microsoft.com/office/powerpoint/2010/main" val="2914924476"/>
      </p:ext>
    </p:extLst>
  </p:cSld>
  <p:clrMap bg1="lt1" tx1="dk1" bg2="dk2" tx2="lt2" accent1="accent1" accent2="accent2" accent3="accent3" accent4="accent4" accent5="accent5" accent6="accent6" hlink="hlink" folHlink="folHlink"/>
  <p:sldLayoutIdLst>
    <p:sldLayoutId id="214748398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Helvetica" pitchFamily="2" charset="0"/>
          <a:ea typeface="Helvetica"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Helvetica" pitchFamily="2" charset="0"/>
          <a:ea typeface="Helvetica"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9605C0-7CA1-2B4C-8084-876450EC53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643B851-06A5-7C47-8EB8-AEA5966DD4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543BC31-9B5D-7943-807F-4E1CB32A52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D9FCC9-EE02-8D4F-9016-EC4F28BBA5CB}" type="datetimeFigureOut">
              <a:rPr lang="en-US" smtClean="0"/>
              <a:t>9/11/2025</a:t>
            </a:fld>
            <a:endParaRPr lang="en-US"/>
          </a:p>
        </p:txBody>
      </p:sp>
      <p:sp>
        <p:nvSpPr>
          <p:cNvPr id="5" name="Footer Placeholder 4">
            <a:extLst>
              <a:ext uri="{FF2B5EF4-FFF2-40B4-BE49-F238E27FC236}">
                <a16:creationId xmlns:a16="http://schemas.microsoft.com/office/drawing/2014/main" id="{6AE0D21A-7A93-E847-ADBF-A234D80E82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6C564FB-DB06-F44B-A872-DCB7075126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93008-809E-9046-A550-4E31492FC61E}" type="slidenum">
              <a:rPr lang="en-US" smtClean="0"/>
              <a:t>‹#›</a:t>
            </a:fld>
            <a:endParaRPr lang="en-US"/>
          </a:p>
        </p:txBody>
      </p:sp>
      <p:sp>
        <p:nvSpPr>
          <p:cNvPr id="8" name="TextBox 7">
            <a:extLst>
              <a:ext uri="{FF2B5EF4-FFF2-40B4-BE49-F238E27FC236}">
                <a16:creationId xmlns:a16="http://schemas.microsoft.com/office/drawing/2014/main" id="{6679620A-3BED-628F-8296-6CDEC7B30664}"/>
              </a:ext>
            </a:extLst>
          </p:cNvPr>
          <p:cNvSpPr txBox="1"/>
          <p:nvPr userDrawn="1">
            <p:extLst>
              <p:ext uri="{1162E1C5-73C7-4A58-AE30-91384D911F3F}">
                <p184:classification xmlns:p184="http://schemas.microsoft.com/office/powerpoint/2018/4/main" val="ftr"/>
              </p:ext>
            </p:extLst>
          </p:nvPr>
        </p:nvSpPr>
        <p:spPr>
          <a:xfrm>
            <a:off x="63500" y="6642100"/>
            <a:ext cx="1260475" cy="152400"/>
          </a:xfrm>
          <a:prstGeom prst="rect">
            <a:avLst/>
          </a:prstGeom>
        </p:spPr>
        <p:txBody>
          <a:bodyPr horzOverflow="overflow" lIns="0" tIns="0" rIns="0" bIns="0">
            <a:spAutoFit/>
          </a:bodyPr>
          <a:lstStyle/>
          <a:p>
            <a:pPr algn="l"/>
            <a:r>
              <a:rPr lang="en-CH" sz="1000">
                <a:solidFill>
                  <a:srgbClr val="000000"/>
                </a:solidFill>
                <a:latin typeface="Calibri" panose="020F0502020204030204" pitchFamily="34" charset="0"/>
                <a:ea typeface="Calibri" panose="020F0502020204030204" pitchFamily="34" charset="0"/>
                <a:cs typeface="Calibri" panose="020F0502020204030204" pitchFamily="34" charset="0"/>
              </a:rPr>
              <a:t>INTERNAL - RESTRICTED</a:t>
            </a:r>
          </a:p>
        </p:txBody>
      </p:sp>
    </p:spTree>
    <p:extLst>
      <p:ext uri="{BB962C8B-B14F-4D97-AF65-F5344CB8AC3E}">
        <p14:creationId xmlns:p14="http://schemas.microsoft.com/office/powerpoint/2010/main" val="1419170957"/>
      </p:ext>
    </p:extLst>
  </p:cSld>
  <p:clrMap bg1="lt1" tx1="dk1" bg2="lt2" tx2="dk2" accent1="accent1" accent2="accent2" accent3="accent3" accent4="accent4" accent5="accent5" accent6="accent6" hlink="hlink" folHlink="folHlink"/>
  <p:sldLayoutIdLst>
    <p:sldLayoutId id="2147484006" r:id="rId1"/>
  </p:sldLayoutIdLst>
  <p:txStyles>
    <p:titleStyle>
      <a:lvl1pPr algn="l" defTabSz="914400" rtl="0" eaLnBrk="1" latinLnBrk="0" hangingPunct="1">
        <a:lnSpc>
          <a:spcPct val="90000"/>
        </a:lnSpc>
        <a:spcBef>
          <a:spcPct val="0"/>
        </a:spcBef>
        <a:buNone/>
        <a:defRPr sz="4400" b="0" i="0" kern="1200">
          <a:solidFill>
            <a:schemeClr val="tx1"/>
          </a:solidFill>
          <a:latin typeface="Mongolian Baiti" panose="03000500000000000000" pitchFamily="66"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17.xml"/><Relationship Id="rId7" Type="http://schemas.openxmlformats.org/officeDocument/2006/relationships/image" Target="../media/image8.sv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video" Target="../media/media6.mp4"/><Relationship Id="rId1" Type="http://schemas.microsoft.com/office/2007/relationships/media" Target="../media/media6.mp4"/><Relationship Id="rId4" Type="http://schemas.openxmlformats.org/officeDocument/2006/relationships/image" Target="../media/image62.png"/></Relationships>
</file>

<file path=ppt/slides/_rels/slide11.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2.svg"/><Relationship Id="rId18" Type="http://schemas.openxmlformats.org/officeDocument/2006/relationships/image" Target="../media/image48.png"/><Relationship Id="rId26" Type="http://schemas.openxmlformats.org/officeDocument/2006/relationships/image" Target="../media/image80.png"/><Relationship Id="rId3" Type="http://schemas.openxmlformats.org/officeDocument/2006/relationships/image" Target="../media/image33.png"/><Relationship Id="rId21" Type="http://schemas.openxmlformats.org/officeDocument/2006/relationships/image" Target="../media/image75.svg"/><Relationship Id="rId7" Type="http://schemas.openxmlformats.org/officeDocument/2006/relationships/image" Target="../media/image66.svg"/><Relationship Id="rId12" Type="http://schemas.openxmlformats.org/officeDocument/2006/relationships/image" Target="../media/image71.png"/><Relationship Id="rId17" Type="http://schemas.openxmlformats.org/officeDocument/2006/relationships/image" Target="../media/image47.svg"/><Relationship Id="rId25" Type="http://schemas.openxmlformats.org/officeDocument/2006/relationships/image" Target="../media/image79.svg"/><Relationship Id="rId2" Type="http://schemas.openxmlformats.org/officeDocument/2006/relationships/notesSlide" Target="../notesSlides/notesSlide8.xml"/><Relationship Id="rId16" Type="http://schemas.openxmlformats.org/officeDocument/2006/relationships/image" Target="../media/image46.png"/><Relationship Id="rId20" Type="http://schemas.openxmlformats.org/officeDocument/2006/relationships/image" Target="../media/image74.png"/><Relationship Id="rId29" Type="http://schemas.openxmlformats.org/officeDocument/2006/relationships/image" Target="../media/image51.svg"/><Relationship Id="rId1" Type="http://schemas.openxmlformats.org/officeDocument/2006/relationships/slideLayout" Target="../slideLayouts/slideLayout58.xml"/><Relationship Id="rId6" Type="http://schemas.openxmlformats.org/officeDocument/2006/relationships/image" Target="../media/image65.png"/><Relationship Id="rId11" Type="http://schemas.openxmlformats.org/officeDocument/2006/relationships/image" Target="../media/image70.svg"/><Relationship Id="rId24" Type="http://schemas.openxmlformats.org/officeDocument/2006/relationships/image" Target="../media/image78.png"/><Relationship Id="rId5" Type="http://schemas.openxmlformats.org/officeDocument/2006/relationships/image" Target="../media/image64.svg"/><Relationship Id="rId15" Type="http://schemas.openxmlformats.org/officeDocument/2006/relationships/image" Target="../media/image45.png"/><Relationship Id="rId23" Type="http://schemas.openxmlformats.org/officeDocument/2006/relationships/image" Target="../media/image77.svg"/><Relationship Id="rId28" Type="http://schemas.openxmlformats.org/officeDocument/2006/relationships/image" Target="../media/image50.png"/><Relationship Id="rId10" Type="http://schemas.openxmlformats.org/officeDocument/2006/relationships/image" Target="../media/image69.png"/><Relationship Id="rId19" Type="http://schemas.openxmlformats.org/officeDocument/2006/relationships/image" Target="../media/image49.svg"/><Relationship Id="rId4" Type="http://schemas.openxmlformats.org/officeDocument/2006/relationships/image" Target="../media/image63.png"/><Relationship Id="rId9" Type="http://schemas.openxmlformats.org/officeDocument/2006/relationships/image" Target="../media/image68.svg"/><Relationship Id="rId14" Type="http://schemas.openxmlformats.org/officeDocument/2006/relationships/image" Target="../media/image73.jpeg"/><Relationship Id="rId22" Type="http://schemas.openxmlformats.org/officeDocument/2006/relationships/image" Target="../media/image76.png"/><Relationship Id="rId27" Type="http://schemas.openxmlformats.org/officeDocument/2006/relationships/image" Target="../media/image81.png"/><Relationship Id="rId30" Type="http://schemas.openxmlformats.org/officeDocument/2006/relationships/image" Target="../media/image82.jpeg"/></Relationships>
</file>

<file path=ppt/slides/_rels/slide12.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9.xml"/><Relationship Id="rId1" Type="http://schemas.openxmlformats.org/officeDocument/2006/relationships/slideLayout" Target="../slideLayouts/slideLayout37.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84.jpeg"/></Relationships>
</file>

<file path=ppt/slides/_rels/slide13.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image" Target="../media/image85.png"/><Relationship Id="rId7" Type="http://schemas.openxmlformats.org/officeDocument/2006/relationships/image" Target="../media/image89.jpeg"/><Relationship Id="rId2" Type="http://schemas.openxmlformats.org/officeDocument/2006/relationships/notesSlide" Target="../notesSlides/notesSlide10.xml"/><Relationship Id="rId1" Type="http://schemas.openxmlformats.org/officeDocument/2006/relationships/slideLayout" Target="../slideLayouts/slideLayout63.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 Id="rId9" Type="http://schemas.openxmlformats.org/officeDocument/2006/relationships/image" Target="../media/image91.png"/></Relationships>
</file>

<file path=ppt/slides/_rels/slide14.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92.jpeg"/><Relationship Id="rId7" Type="http://schemas.openxmlformats.org/officeDocument/2006/relationships/image" Target="../media/image86.png"/><Relationship Id="rId2" Type="http://schemas.openxmlformats.org/officeDocument/2006/relationships/notesSlide" Target="../notesSlides/notesSlide11.xml"/><Relationship Id="rId1" Type="http://schemas.openxmlformats.org/officeDocument/2006/relationships/slideLayout" Target="../slideLayouts/slideLayout63.xml"/><Relationship Id="rId6" Type="http://schemas.openxmlformats.org/officeDocument/2006/relationships/image" Target="../media/image85.png"/><Relationship Id="rId5" Type="http://schemas.openxmlformats.org/officeDocument/2006/relationships/image" Target="../media/image90.jpeg"/><Relationship Id="rId10" Type="http://schemas.openxmlformats.org/officeDocument/2006/relationships/image" Target="../media/image91.png"/><Relationship Id="rId4" Type="http://schemas.openxmlformats.org/officeDocument/2006/relationships/image" Target="../media/image89.jpeg"/><Relationship Id="rId9" Type="http://schemas.openxmlformats.org/officeDocument/2006/relationships/image" Target="../media/image88.png"/></Relationships>
</file>

<file path=ppt/slides/_rels/slide15.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image" Target="../media/image93.png"/><Relationship Id="rId7" Type="http://schemas.openxmlformats.org/officeDocument/2006/relationships/image" Target="../media/image91.png"/><Relationship Id="rId12" Type="http://schemas.openxmlformats.org/officeDocument/2006/relationships/image" Target="../media/image88.png"/><Relationship Id="rId2" Type="http://schemas.openxmlformats.org/officeDocument/2006/relationships/notesSlide" Target="../notesSlides/notesSlide12.xml"/><Relationship Id="rId1" Type="http://schemas.openxmlformats.org/officeDocument/2006/relationships/slideLayout" Target="../slideLayouts/slideLayout63.xml"/><Relationship Id="rId6" Type="http://schemas.openxmlformats.org/officeDocument/2006/relationships/image" Target="../media/image96.png"/><Relationship Id="rId11" Type="http://schemas.openxmlformats.org/officeDocument/2006/relationships/image" Target="../media/image87.png"/><Relationship Id="rId5" Type="http://schemas.openxmlformats.org/officeDocument/2006/relationships/image" Target="../media/image95.png"/><Relationship Id="rId10" Type="http://schemas.openxmlformats.org/officeDocument/2006/relationships/image" Target="../media/image86.png"/><Relationship Id="rId4" Type="http://schemas.openxmlformats.org/officeDocument/2006/relationships/image" Target="../media/image94.png"/><Relationship Id="rId9" Type="http://schemas.openxmlformats.org/officeDocument/2006/relationships/image" Target="../media/image85.png"/></Relationships>
</file>

<file path=ppt/slides/_rels/slide16.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92.jpeg"/><Relationship Id="rId7" Type="http://schemas.openxmlformats.org/officeDocument/2006/relationships/image" Target="../media/image96.png"/><Relationship Id="rId2" Type="http://schemas.openxmlformats.org/officeDocument/2006/relationships/notesSlide" Target="../notesSlides/notesSlide13.xml"/><Relationship Id="rId1" Type="http://schemas.openxmlformats.org/officeDocument/2006/relationships/slideLayout" Target="../slideLayouts/slideLayout63.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17.xml.rels><?xml version="1.0" encoding="UTF-8" standalone="yes"?>
<Relationships xmlns="http://schemas.openxmlformats.org/package/2006/relationships"><Relationship Id="rId3" Type="http://schemas.openxmlformats.org/officeDocument/2006/relationships/image" Target="../media/image97.jpeg"/><Relationship Id="rId7" Type="http://schemas.openxmlformats.org/officeDocument/2006/relationships/image" Target="../media/image101.jpeg"/><Relationship Id="rId2" Type="http://schemas.openxmlformats.org/officeDocument/2006/relationships/notesSlide" Target="../notesSlides/notesSlide14.xml"/><Relationship Id="rId1" Type="http://schemas.openxmlformats.org/officeDocument/2006/relationships/slideLayout" Target="../slideLayouts/slideLayout63.xml"/><Relationship Id="rId6" Type="http://schemas.openxmlformats.org/officeDocument/2006/relationships/image" Target="../media/image100.jpeg"/><Relationship Id="rId5" Type="http://schemas.openxmlformats.org/officeDocument/2006/relationships/image" Target="../media/image99.png"/><Relationship Id="rId4" Type="http://schemas.openxmlformats.org/officeDocument/2006/relationships/image" Target="../media/image98.jpeg"/></Relationships>
</file>

<file path=ppt/slides/_rels/slide18.xml.rels><?xml version="1.0" encoding="UTF-8" standalone="yes"?>
<Relationships xmlns="http://schemas.openxmlformats.org/package/2006/relationships"><Relationship Id="rId3" Type="http://schemas.openxmlformats.org/officeDocument/2006/relationships/image" Target="../media/image100.jpeg"/><Relationship Id="rId7" Type="http://schemas.openxmlformats.org/officeDocument/2006/relationships/image" Target="../media/image99.png"/><Relationship Id="rId2" Type="http://schemas.openxmlformats.org/officeDocument/2006/relationships/notesSlide" Target="../notesSlides/notesSlide15.xml"/><Relationship Id="rId1" Type="http://schemas.openxmlformats.org/officeDocument/2006/relationships/slideLayout" Target="../slideLayouts/slideLayout63.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101.jpeg"/></Relationships>
</file>

<file path=ppt/slides/_rels/slide19.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2.jpeg"/><Relationship Id="rId7" Type="http://schemas.microsoft.com/office/2007/relationships/hdphoto" Target="../media/hdphoto1.wdp"/><Relationship Id="rId2" Type="http://schemas.openxmlformats.org/officeDocument/2006/relationships/notesSlide" Target="../notesSlides/notesSlide16.xml"/><Relationship Id="rId1" Type="http://schemas.openxmlformats.org/officeDocument/2006/relationships/slideLayout" Target="../slideLayouts/slideLayout63.xml"/><Relationship Id="rId6" Type="http://schemas.openxmlformats.org/officeDocument/2006/relationships/image" Target="../media/image105.png"/><Relationship Id="rId5" Type="http://schemas.openxmlformats.org/officeDocument/2006/relationships/image" Target="../media/image104.jpeg"/><Relationship Id="rId4" Type="http://schemas.openxmlformats.org/officeDocument/2006/relationships/image" Target="../media/image103.jpeg"/></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4.jpeg"/><Relationship Id="rId7" Type="http://schemas.openxmlformats.org/officeDocument/2006/relationships/image" Target="../media/image103.jpe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02.jpeg"/><Relationship Id="rId5" Type="http://schemas.microsoft.com/office/2007/relationships/hdphoto" Target="../media/hdphoto1.wdp"/><Relationship Id="rId4" Type="http://schemas.openxmlformats.org/officeDocument/2006/relationships/image" Target="../media/image105.png"/></Relationships>
</file>

<file path=ppt/slides/_rels/slide21.xml.rels><?xml version="1.0" encoding="UTF-8" standalone="yes"?>
<Relationships xmlns="http://schemas.openxmlformats.org/package/2006/relationships"><Relationship Id="rId3" Type="http://schemas.openxmlformats.org/officeDocument/2006/relationships/image" Target="../media/image107.jpeg"/><Relationship Id="rId7" Type="http://schemas.openxmlformats.org/officeDocument/2006/relationships/image" Target="../media/image111.png"/><Relationship Id="rId2" Type="http://schemas.openxmlformats.org/officeDocument/2006/relationships/notesSlide" Target="../notesSlides/notesSlide18.xml"/><Relationship Id="rId1" Type="http://schemas.openxmlformats.org/officeDocument/2006/relationships/slideLayout" Target="../slideLayouts/slideLayout63.xml"/><Relationship Id="rId6" Type="http://schemas.openxmlformats.org/officeDocument/2006/relationships/image" Target="../media/image110.jpeg"/><Relationship Id="rId5" Type="http://schemas.openxmlformats.org/officeDocument/2006/relationships/image" Target="../media/image109.jpeg"/><Relationship Id="rId4" Type="http://schemas.openxmlformats.org/officeDocument/2006/relationships/image" Target="../media/image108.jpeg"/></Relationships>
</file>

<file path=ppt/slides/_rels/slide22.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svg"/><Relationship Id="rId18" Type="http://schemas.openxmlformats.org/officeDocument/2006/relationships/image" Target="../media/image60.png"/><Relationship Id="rId26" Type="http://schemas.openxmlformats.org/officeDocument/2006/relationships/image" Target="../media/image39.png"/><Relationship Id="rId3" Type="http://schemas.openxmlformats.org/officeDocument/2006/relationships/image" Target="../media/image45.png"/><Relationship Id="rId21" Type="http://schemas.openxmlformats.org/officeDocument/2006/relationships/image" Target="../media/image34.jpeg"/><Relationship Id="rId7" Type="http://schemas.openxmlformats.org/officeDocument/2006/relationships/image" Target="../media/image49.svg"/><Relationship Id="rId12" Type="http://schemas.openxmlformats.org/officeDocument/2006/relationships/image" Target="../media/image54.png"/><Relationship Id="rId17" Type="http://schemas.openxmlformats.org/officeDocument/2006/relationships/image" Target="../media/image59.svg"/><Relationship Id="rId25" Type="http://schemas.openxmlformats.org/officeDocument/2006/relationships/image" Target="../media/image38.svg"/><Relationship Id="rId2" Type="http://schemas.openxmlformats.org/officeDocument/2006/relationships/notesSlide" Target="../notesSlides/notesSlide19.xml"/><Relationship Id="rId16" Type="http://schemas.openxmlformats.org/officeDocument/2006/relationships/image" Target="../media/image58.png"/><Relationship Id="rId20" Type="http://schemas.openxmlformats.org/officeDocument/2006/relationships/image" Target="../media/image33.png"/><Relationship Id="rId29" Type="http://schemas.openxmlformats.org/officeDocument/2006/relationships/image" Target="../media/image42.svg"/><Relationship Id="rId1" Type="http://schemas.openxmlformats.org/officeDocument/2006/relationships/slideLayout" Target="../slideLayouts/slideLayout58.xml"/><Relationship Id="rId6" Type="http://schemas.openxmlformats.org/officeDocument/2006/relationships/image" Target="../media/image48.png"/><Relationship Id="rId11" Type="http://schemas.openxmlformats.org/officeDocument/2006/relationships/image" Target="../media/image53.png"/><Relationship Id="rId24" Type="http://schemas.openxmlformats.org/officeDocument/2006/relationships/image" Target="../media/image37.png"/><Relationship Id="rId5" Type="http://schemas.openxmlformats.org/officeDocument/2006/relationships/image" Target="../media/image47.svg"/><Relationship Id="rId15" Type="http://schemas.openxmlformats.org/officeDocument/2006/relationships/image" Target="../media/image57.svg"/><Relationship Id="rId23" Type="http://schemas.openxmlformats.org/officeDocument/2006/relationships/image" Target="../media/image36.svg"/><Relationship Id="rId28" Type="http://schemas.openxmlformats.org/officeDocument/2006/relationships/image" Target="../media/image41.png"/><Relationship Id="rId10" Type="http://schemas.openxmlformats.org/officeDocument/2006/relationships/image" Target="../media/image52.jpeg"/><Relationship Id="rId19" Type="http://schemas.openxmlformats.org/officeDocument/2006/relationships/image" Target="../media/image61.svg"/><Relationship Id="rId31" Type="http://schemas.openxmlformats.org/officeDocument/2006/relationships/image" Target="../media/image44.svg"/><Relationship Id="rId4" Type="http://schemas.openxmlformats.org/officeDocument/2006/relationships/image" Target="../media/image46.png"/><Relationship Id="rId9" Type="http://schemas.openxmlformats.org/officeDocument/2006/relationships/image" Target="../media/image51.svg"/><Relationship Id="rId14" Type="http://schemas.openxmlformats.org/officeDocument/2006/relationships/image" Target="../media/image56.png"/><Relationship Id="rId22" Type="http://schemas.openxmlformats.org/officeDocument/2006/relationships/image" Target="../media/image35.png"/><Relationship Id="rId27" Type="http://schemas.openxmlformats.org/officeDocument/2006/relationships/image" Target="../media/image40.svg"/><Relationship Id="rId30"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109.jpeg"/><Relationship Id="rId7" Type="http://schemas.openxmlformats.org/officeDocument/2006/relationships/image" Target="../media/image111.png"/><Relationship Id="rId2" Type="http://schemas.openxmlformats.org/officeDocument/2006/relationships/notesSlide" Target="../notesSlides/notesSlide20.xml"/><Relationship Id="rId1" Type="http://schemas.openxmlformats.org/officeDocument/2006/relationships/slideLayout" Target="../slideLayouts/slideLayout63.xml"/><Relationship Id="rId6" Type="http://schemas.openxmlformats.org/officeDocument/2006/relationships/image" Target="../media/image108.jpeg"/><Relationship Id="rId5" Type="http://schemas.openxmlformats.org/officeDocument/2006/relationships/image" Target="../media/image107.jpeg"/><Relationship Id="rId4" Type="http://schemas.openxmlformats.org/officeDocument/2006/relationships/image" Target="../media/image1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21.xml"/><Relationship Id="rId1" Type="http://schemas.openxmlformats.org/officeDocument/2006/relationships/slideLayout" Target="../slideLayouts/slideLayout63.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image" Target="../media/image113.jpeg"/></Relationships>
</file>

<file path=ppt/slides/_rels/slide25.xml.rels><?xml version="1.0" encoding="UTF-8" standalone="yes"?>
<Relationships xmlns="http://schemas.openxmlformats.org/package/2006/relationships"><Relationship Id="rId8" Type="http://schemas.openxmlformats.org/officeDocument/2006/relationships/image" Target="../media/image121.png"/><Relationship Id="rId13" Type="http://schemas.openxmlformats.org/officeDocument/2006/relationships/image" Target="../media/image125.png"/><Relationship Id="rId3" Type="http://schemas.openxmlformats.org/officeDocument/2006/relationships/image" Target="../media/image116.png"/><Relationship Id="rId7" Type="http://schemas.openxmlformats.org/officeDocument/2006/relationships/image" Target="../media/image120.jpeg"/><Relationship Id="rId12" Type="http://schemas.openxmlformats.org/officeDocument/2006/relationships/image" Target="../media/image124.png"/><Relationship Id="rId2" Type="http://schemas.openxmlformats.org/officeDocument/2006/relationships/notesSlide" Target="../notesSlides/notesSlide22.xml"/><Relationship Id="rId1" Type="http://schemas.openxmlformats.org/officeDocument/2006/relationships/slideLayout" Target="../slideLayouts/slideLayout45.xml"/><Relationship Id="rId6" Type="http://schemas.openxmlformats.org/officeDocument/2006/relationships/image" Target="../media/image119.jpeg"/><Relationship Id="rId11" Type="http://schemas.openxmlformats.org/officeDocument/2006/relationships/image" Target="../media/image123.png"/><Relationship Id="rId5" Type="http://schemas.openxmlformats.org/officeDocument/2006/relationships/image" Target="../media/image118.jpeg"/><Relationship Id="rId10" Type="http://schemas.openxmlformats.org/officeDocument/2006/relationships/image" Target="../media/image122.jpeg"/><Relationship Id="rId4" Type="http://schemas.openxmlformats.org/officeDocument/2006/relationships/image" Target="../media/image117.jpeg"/><Relationship Id="rId9" Type="http://schemas.microsoft.com/office/2007/relationships/hdphoto" Target="../media/hdphoto2.wdp"/></Relationships>
</file>

<file path=ppt/slides/_rels/slide26.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svg"/><Relationship Id="rId18" Type="http://schemas.openxmlformats.org/officeDocument/2006/relationships/image" Target="../media/image82.jpeg"/><Relationship Id="rId26" Type="http://schemas.openxmlformats.org/officeDocument/2006/relationships/image" Target="../media/image69.png"/><Relationship Id="rId3" Type="http://schemas.openxmlformats.org/officeDocument/2006/relationships/image" Target="../media/image45.png"/><Relationship Id="rId21" Type="http://schemas.openxmlformats.org/officeDocument/2006/relationships/image" Target="../media/image64.svg"/><Relationship Id="rId7" Type="http://schemas.openxmlformats.org/officeDocument/2006/relationships/image" Target="../media/image49.svg"/><Relationship Id="rId12" Type="http://schemas.openxmlformats.org/officeDocument/2006/relationships/image" Target="../media/image78.png"/><Relationship Id="rId17" Type="http://schemas.openxmlformats.org/officeDocument/2006/relationships/image" Target="../media/image51.svg"/><Relationship Id="rId25" Type="http://schemas.openxmlformats.org/officeDocument/2006/relationships/image" Target="../media/image68.svg"/><Relationship Id="rId2" Type="http://schemas.openxmlformats.org/officeDocument/2006/relationships/notesSlide" Target="../notesSlides/notesSlide23.xml"/><Relationship Id="rId16" Type="http://schemas.openxmlformats.org/officeDocument/2006/relationships/image" Target="../media/image50.png"/><Relationship Id="rId20" Type="http://schemas.openxmlformats.org/officeDocument/2006/relationships/image" Target="../media/image63.png"/><Relationship Id="rId29" Type="http://schemas.openxmlformats.org/officeDocument/2006/relationships/image" Target="../media/image72.svg"/><Relationship Id="rId1" Type="http://schemas.openxmlformats.org/officeDocument/2006/relationships/slideLayout" Target="../slideLayouts/slideLayout58.xml"/><Relationship Id="rId6" Type="http://schemas.openxmlformats.org/officeDocument/2006/relationships/image" Target="../media/image48.png"/><Relationship Id="rId11" Type="http://schemas.openxmlformats.org/officeDocument/2006/relationships/image" Target="../media/image77.svg"/><Relationship Id="rId24" Type="http://schemas.openxmlformats.org/officeDocument/2006/relationships/image" Target="../media/image67.png"/><Relationship Id="rId5" Type="http://schemas.openxmlformats.org/officeDocument/2006/relationships/image" Target="../media/image47.svg"/><Relationship Id="rId15" Type="http://schemas.openxmlformats.org/officeDocument/2006/relationships/image" Target="../media/image81.png"/><Relationship Id="rId23" Type="http://schemas.openxmlformats.org/officeDocument/2006/relationships/image" Target="../media/image66.svg"/><Relationship Id="rId28" Type="http://schemas.openxmlformats.org/officeDocument/2006/relationships/image" Target="../media/image71.png"/><Relationship Id="rId10" Type="http://schemas.openxmlformats.org/officeDocument/2006/relationships/image" Target="../media/image76.png"/><Relationship Id="rId19" Type="http://schemas.openxmlformats.org/officeDocument/2006/relationships/image" Target="../media/image33.png"/><Relationship Id="rId4" Type="http://schemas.openxmlformats.org/officeDocument/2006/relationships/image" Target="../media/image46.png"/><Relationship Id="rId9" Type="http://schemas.openxmlformats.org/officeDocument/2006/relationships/image" Target="../media/image75.svg"/><Relationship Id="rId14" Type="http://schemas.openxmlformats.org/officeDocument/2006/relationships/image" Target="../media/image80.png"/><Relationship Id="rId22" Type="http://schemas.openxmlformats.org/officeDocument/2006/relationships/image" Target="../media/image65.png"/><Relationship Id="rId27" Type="http://schemas.openxmlformats.org/officeDocument/2006/relationships/image" Target="../media/image70.svg"/><Relationship Id="rId30" Type="http://schemas.openxmlformats.org/officeDocument/2006/relationships/image" Target="../media/image73.jpeg"/></Relationships>
</file>

<file path=ppt/slides/_rels/slide27.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image" Target="../media/image126.png"/><Relationship Id="rId7" Type="http://schemas.openxmlformats.org/officeDocument/2006/relationships/image" Target="../media/image130.jpeg"/><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image" Target="../media/image129.png"/><Relationship Id="rId5" Type="http://schemas.openxmlformats.org/officeDocument/2006/relationships/image" Target="../media/image128.jpeg"/><Relationship Id="rId4" Type="http://schemas.openxmlformats.org/officeDocument/2006/relationships/image" Target="../media/image127.jpeg"/></Relationships>
</file>

<file path=ppt/slides/_rels/slide2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notesSlide" Target="../notesSlides/notesSlide25.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8" Type="http://schemas.openxmlformats.org/officeDocument/2006/relationships/image" Target="../media/image138.png"/><Relationship Id="rId13" Type="http://schemas.openxmlformats.org/officeDocument/2006/relationships/image" Target="../media/image143.jpeg"/><Relationship Id="rId3" Type="http://schemas.openxmlformats.org/officeDocument/2006/relationships/image" Target="../media/image135.jpeg"/><Relationship Id="rId7" Type="http://schemas.openxmlformats.org/officeDocument/2006/relationships/image" Target="../media/image91.png"/><Relationship Id="rId12" Type="http://schemas.openxmlformats.org/officeDocument/2006/relationships/image" Target="../media/image142.jpeg"/><Relationship Id="rId2" Type="http://schemas.openxmlformats.org/officeDocument/2006/relationships/notesSlide" Target="../notesSlides/notesSlide26.xml"/><Relationship Id="rId16" Type="http://schemas.openxmlformats.org/officeDocument/2006/relationships/image" Target="../media/image146.png"/><Relationship Id="rId1" Type="http://schemas.openxmlformats.org/officeDocument/2006/relationships/slideLayout" Target="../slideLayouts/slideLayout45.xml"/><Relationship Id="rId6" Type="http://schemas.openxmlformats.org/officeDocument/2006/relationships/image" Target="../media/image137.jpeg"/><Relationship Id="rId11" Type="http://schemas.openxmlformats.org/officeDocument/2006/relationships/image" Target="../media/image141.jpeg"/><Relationship Id="rId5" Type="http://schemas.openxmlformats.org/officeDocument/2006/relationships/image" Target="../media/image5.png"/><Relationship Id="rId15" Type="http://schemas.openxmlformats.org/officeDocument/2006/relationships/image" Target="../media/image145.png"/><Relationship Id="rId10" Type="http://schemas.openxmlformats.org/officeDocument/2006/relationships/image" Target="../media/image140.png"/><Relationship Id="rId4" Type="http://schemas.openxmlformats.org/officeDocument/2006/relationships/image" Target="../media/image136.jpeg"/><Relationship Id="rId9" Type="http://schemas.openxmlformats.org/officeDocument/2006/relationships/image" Target="../media/image139.png"/><Relationship Id="rId14" Type="http://schemas.openxmlformats.org/officeDocument/2006/relationships/image" Target="../media/image144.png"/></Relationships>
</file>

<file path=ppt/slides/_rels/slide31.xml.rels><?xml version="1.0" encoding="UTF-8" standalone="yes"?>
<Relationships xmlns="http://schemas.openxmlformats.org/package/2006/relationships"><Relationship Id="rId8" Type="http://schemas.openxmlformats.org/officeDocument/2006/relationships/image" Target="../media/image138.png"/><Relationship Id="rId13" Type="http://schemas.openxmlformats.org/officeDocument/2006/relationships/image" Target="../media/image143.jpeg"/><Relationship Id="rId3" Type="http://schemas.openxmlformats.org/officeDocument/2006/relationships/image" Target="../media/image135.jpeg"/><Relationship Id="rId7" Type="http://schemas.openxmlformats.org/officeDocument/2006/relationships/image" Target="../media/image91.png"/><Relationship Id="rId12" Type="http://schemas.openxmlformats.org/officeDocument/2006/relationships/image" Target="../media/image142.jpeg"/><Relationship Id="rId2" Type="http://schemas.openxmlformats.org/officeDocument/2006/relationships/notesSlide" Target="../notesSlides/notesSlide27.xml"/><Relationship Id="rId16" Type="http://schemas.openxmlformats.org/officeDocument/2006/relationships/image" Target="../media/image146.png"/><Relationship Id="rId1" Type="http://schemas.openxmlformats.org/officeDocument/2006/relationships/slideLayout" Target="../slideLayouts/slideLayout45.xml"/><Relationship Id="rId6" Type="http://schemas.openxmlformats.org/officeDocument/2006/relationships/image" Target="../media/image137.jpeg"/><Relationship Id="rId11" Type="http://schemas.openxmlformats.org/officeDocument/2006/relationships/image" Target="../media/image141.jpeg"/><Relationship Id="rId5" Type="http://schemas.openxmlformats.org/officeDocument/2006/relationships/image" Target="../media/image5.png"/><Relationship Id="rId15" Type="http://schemas.openxmlformats.org/officeDocument/2006/relationships/image" Target="../media/image145.png"/><Relationship Id="rId10" Type="http://schemas.openxmlformats.org/officeDocument/2006/relationships/image" Target="../media/image140.png"/><Relationship Id="rId4" Type="http://schemas.openxmlformats.org/officeDocument/2006/relationships/image" Target="../media/image136.jpeg"/><Relationship Id="rId9" Type="http://schemas.openxmlformats.org/officeDocument/2006/relationships/image" Target="../media/image139.png"/><Relationship Id="rId14" Type="http://schemas.openxmlformats.org/officeDocument/2006/relationships/image" Target="../media/image144.png"/></Relationships>
</file>

<file path=ppt/slides/_rels/slide32.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28.xml"/><Relationship Id="rId1" Type="http://schemas.openxmlformats.org/officeDocument/2006/relationships/slideLayout" Target="../slideLayouts/slideLayout37.xml"/><Relationship Id="rId6" Type="http://schemas.openxmlformats.org/officeDocument/2006/relationships/image" Target="../media/image150.png"/><Relationship Id="rId5" Type="http://schemas.openxmlformats.org/officeDocument/2006/relationships/image" Target="../media/image149.png"/><Relationship Id="rId4" Type="http://schemas.openxmlformats.org/officeDocument/2006/relationships/image" Target="../media/image148.jpeg"/></Relationships>
</file>

<file path=ppt/slides/_rels/slide33.xml.rels><?xml version="1.0" encoding="UTF-8" standalone="yes"?>
<Relationships xmlns="http://schemas.openxmlformats.org/package/2006/relationships"><Relationship Id="rId8" Type="http://schemas.openxmlformats.org/officeDocument/2006/relationships/image" Target="../media/image155.png"/><Relationship Id="rId3" Type="http://schemas.openxmlformats.org/officeDocument/2006/relationships/image" Target="../media/image151.jpeg"/><Relationship Id="rId7" Type="http://schemas.openxmlformats.org/officeDocument/2006/relationships/image" Target="../media/image154.png"/><Relationship Id="rId2" Type="http://schemas.openxmlformats.org/officeDocument/2006/relationships/notesSlide" Target="../notesSlides/notesSlide29.xml"/><Relationship Id="rId1" Type="http://schemas.openxmlformats.org/officeDocument/2006/relationships/slideLayout" Target="../slideLayouts/slideLayout37.xml"/><Relationship Id="rId6" Type="http://schemas.openxmlformats.org/officeDocument/2006/relationships/image" Target="../media/image153.png"/><Relationship Id="rId5" Type="http://schemas.openxmlformats.org/officeDocument/2006/relationships/image" Target="../media/image152.png"/><Relationship Id="rId4" Type="http://schemas.openxmlformats.org/officeDocument/2006/relationships/image" Target="../media/image149.png"/><Relationship Id="rId9" Type="http://schemas.openxmlformats.org/officeDocument/2006/relationships/image" Target="../media/image15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microsoft.com/office/2007/relationships/media" Target="../media/media4.mp4"/><Relationship Id="rId7" Type="http://schemas.openxmlformats.org/officeDocument/2006/relationships/image" Target="../media/image16.png"/><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notesSlide" Target="../notesSlides/notesSlide4.xml"/><Relationship Id="rId5" Type="http://schemas.openxmlformats.org/officeDocument/2006/relationships/slideLayout" Target="../slideLayouts/slideLayout45.xml"/><Relationship Id="rId4" Type="http://schemas.openxmlformats.org/officeDocument/2006/relationships/video" Target="../media/media4.mp4"/></Relationships>
</file>

<file path=ppt/slides/_rels/slide7.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3" Type="http://schemas.openxmlformats.org/officeDocument/2006/relationships/image" Target="../media/image19.jpe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notesSlide" Target="../notesSlides/notesSlide5.xml"/><Relationship Id="rId1" Type="http://schemas.openxmlformats.org/officeDocument/2006/relationships/slideLayout" Target="../slideLayouts/slideLayout37.xml"/><Relationship Id="rId6" Type="http://schemas.openxmlformats.org/officeDocument/2006/relationships/image" Target="../media/image22.jpe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jpeg"/><Relationship Id="rId9" Type="http://schemas.openxmlformats.org/officeDocument/2006/relationships/image" Target="../media/image25.png"/><Relationship Id="rId14" Type="http://schemas.openxmlformats.org/officeDocument/2006/relationships/image" Target="../media/image30.sv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image" Target="../media/image15.png"/><Relationship Id="rId2" Type="http://schemas.openxmlformats.org/officeDocument/2006/relationships/video" Target="../media/media5.mp4"/><Relationship Id="rId1" Type="http://schemas.microsoft.com/office/2007/relationships/media" Target="../media/media5.mp4"/><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png"/><Relationship Id="rId18" Type="http://schemas.openxmlformats.org/officeDocument/2006/relationships/image" Target="../media/image48.png"/><Relationship Id="rId26" Type="http://schemas.openxmlformats.org/officeDocument/2006/relationships/image" Target="../media/image56.png"/><Relationship Id="rId3" Type="http://schemas.openxmlformats.org/officeDocument/2006/relationships/image" Target="../media/image33.png"/><Relationship Id="rId21" Type="http://schemas.openxmlformats.org/officeDocument/2006/relationships/image" Target="../media/image51.svg"/><Relationship Id="rId7" Type="http://schemas.openxmlformats.org/officeDocument/2006/relationships/image" Target="../media/image37.png"/><Relationship Id="rId12" Type="http://schemas.openxmlformats.org/officeDocument/2006/relationships/image" Target="../media/image42.svg"/><Relationship Id="rId17" Type="http://schemas.openxmlformats.org/officeDocument/2006/relationships/image" Target="../media/image47.svg"/><Relationship Id="rId25" Type="http://schemas.openxmlformats.org/officeDocument/2006/relationships/image" Target="../media/image55.svg"/><Relationship Id="rId2" Type="http://schemas.openxmlformats.org/officeDocument/2006/relationships/notesSlide" Target="../notesSlides/notesSlide7.xml"/><Relationship Id="rId16" Type="http://schemas.openxmlformats.org/officeDocument/2006/relationships/image" Target="../media/image46.png"/><Relationship Id="rId20" Type="http://schemas.openxmlformats.org/officeDocument/2006/relationships/image" Target="../media/image50.png"/><Relationship Id="rId29" Type="http://schemas.openxmlformats.org/officeDocument/2006/relationships/image" Target="../media/image59.svg"/><Relationship Id="rId1" Type="http://schemas.openxmlformats.org/officeDocument/2006/relationships/slideLayout" Target="../slideLayouts/slideLayout58.xml"/><Relationship Id="rId6" Type="http://schemas.openxmlformats.org/officeDocument/2006/relationships/image" Target="../media/image36.svg"/><Relationship Id="rId11" Type="http://schemas.openxmlformats.org/officeDocument/2006/relationships/image" Target="../media/image41.png"/><Relationship Id="rId24" Type="http://schemas.openxmlformats.org/officeDocument/2006/relationships/image" Target="../media/image54.png"/><Relationship Id="rId5" Type="http://schemas.openxmlformats.org/officeDocument/2006/relationships/image" Target="../media/image35.png"/><Relationship Id="rId15" Type="http://schemas.openxmlformats.org/officeDocument/2006/relationships/image" Target="../media/image45.png"/><Relationship Id="rId23" Type="http://schemas.openxmlformats.org/officeDocument/2006/relationships/image" Target="../media/image53.png"/><Relationship Id="rId28" Type="http://schemas.openxmlformats.org/officeDocument/2006/relationships/image" Target="../media/image58.png"/><Relationship Id="rId10" Type="http://schemas.openxmlformats.org/officeDocument/2006/relationships/image" Target="../media/image40.svg"/><Relationship Id="rId19" Type="http://schemas.openxmlformats.org/officeDocument/2006/relationships/image" Target="../media/image49.svg"/><Relationship Id="rId31" Type="http://schemas.openxmlformats.org/officeDocument/2006/relationships/image" Target="../media/image61.svg"/><Relationship Id="rId4" Type="http://schemas.openxmlformats.org/officeDocument/2006/relationships/image" Target="../media/image34.jpeg"/><Relationship Id="rId9" Type="http://schemas.openxmlformats.org/officeDocument/2006/relationships/image" Target="../media/image39.png"/><Relationship Id="rId14" Type="http://schemas.openxmlformats.org/officeDocument/2006/relationships/image" Target="../media/image44.svg"/><Relationship Id="rId22" Type="http://schemas.openxmlformats.org/officeDocument/2006/relationships/image" Target="../media/image52.jpeg"/><Relationship Id="rId27" Type="http://schemas.openxmlformats.org/officeDocument/2006/relationships/image" Target="../media/image57.svg"/><Relationship Id="rId30"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2"/>
        </a:solidFill>
        <a:effectLst/>
      </p:bgPr>
    </p:bg>
    <p:spTree>
      <p:nvGrpSpPr>
        <p:cNvPr id="1" name="Shape 146"/>
        <p:cNvGrpSpPr/>
        <p:nvPr/>
      </p:nvGrpSpPr>
      <p:grpSpPr>
        <a:xfrm>
          <a:off x="0" y="0"/>
          <a:ext cx="0" cy="0"/>
          <a:chOff x="0" y="0"/>
          <a:chExt cx="0" cy="0"/>
        </a:xfrm>
      </p:grpSpPr>
      <p:pic>
        <p:nvPicPr>
          <p:cNvPr id="8" name="bulle_campus_ppt.mp4">
            <a:hlinkClick r:id="" action="ppaction://media"/>
            <a:extLst>
              <a:ext uri="{FF2B5EF4-FFF2-40B4-BE49-F238E27FC236}">
                <a16:creationId xmlns:a16="http://schemas.microsoft.com/office/drawing/2014/main" id="{88A0AE30-DE4A-60FA-C370-B0023C31028F}"/>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t="3885" b="3885"/>
          <a:stretch/>
        </p:blipFill>
        <p:spPr>
          <a:xfrm>
            <a:off x="625057" y="590725"/>
            <a:ext cx="10941886" cy="5676549"/>
          </a:xfrm>
          <a:prstGeom prst="rect">
            <a:avLst/>
          </a:prstGeom>
        </p:spPr>
      </p:pic>
      <p:sp>
        <p:nvSpPr>
          <p:cNvPr id="3" name="Google Shape;147;p8">
            <a:extLst>
              <a:ext uri="{FF2B5EF4-FFF2-40B4-BE49-F238E27FC236}">
                <a16:creationId xmlns:a16="http://schemas.microsoft.com/office/drawing/2014/main" id="{C1D66B5B-ADE4-8C56-26C6-3657A2CE2943}"/>
              </a:ext>
            </a:extLst>
          </p:cNvPr>
          <p:cNvSpPr/>
          <p:nvPr/>
        </p:nvSpPr>
        <p:spPr>
          <a:xfrm>
            <a:off x="625056" y="590725"/>
            <a:ext cx="10941886" cy="5676549"/>
          </a:xfrm>
          <a:prstGeom prst="rect">
            <a:avLst/>
          </a:prstGeom>
          <a:solidFill>
            <a:srgbClr val="000000">
              <a:alpha val="30000"/>
            </a:srgbClr>
          </a:solidFill>
          <a:ln w="1270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sp>
        <p:nvSpPr>
          <p:cNvPr id="9" name="Google Shape;159;p9">
            <a:extLst>
              <a:ext uri="{FF2B5EF4-FFF2-40B4-BE49-F238E27FC236}">
                <a16:creationId xmlns:a16="http://schemas.microsoft.com/office/drawing/2014/main" id="{E0997F21-F803-386C-E57A-815E75109E0D}"/>
              </a:ext>
            </a:extLst>
          </p:cNvPr>
          <p:cNvSpPr txBox="1"/>
          <p:nvPr/>
        </p:nvSpPr>
        <p:spPr>
          <a:xfrm>
            <a:off x="4130040" y="2407434"/>
            <a:ext cx="3931920" cy="461624"/>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GLION</a:t>
            </a:r>
            <a:endParaRPr kumimoji="0" lang="en-GB" sz="1800" b="0" i="0" u="none" strike="noStrike" kern="120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pic>
        <p:nvPicPr>
          <p:cNvPr id="5" name="Picture 4">
            <a:extLst>
              <a:ext uri="{FF2B5EF4-FFF2-40B4-BE49-F238E27FC236}">
                <a16:creationId xmlns:a16="http://schemas.microsoft.com/office/drawing/2014/main" id="{449A0923-7E93-55DE-0149-5D0DF953E8F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5735549" y="885104"/>
            <a:ext cx="720902" cy="841519"/>
          </a:xfrm>
          <a:prstGeom prst="rect">
            <a:avLst/>
          </a:prstGeom>
        </p:spPr>
      </p:pic>
      <p:sp>
        <p:nvSpPr>
          <p:cNvPr id="7" name="TextBox 6">
            <a:extLst>
              <a:ext uri="{FF2B5EF4-FFF2-40B4-BE49-F238E27FC236}">
                <a16:creationId xmlns:a16="http://schemas.microsoft.com/office/drawing/2014/main" id="{19AD86A7-E185-44E2-F66E-A72E4DFE7F42}"/>
              </a:ext>
            </a:extLst>
          </p:cNvPr>
          <p:cNvSpPr txBox="1"/>
          <p:nvPr/>
        </p:nvSpPr>
        <p:spPr>
          <a:xfrm>
            <a:off x="508000" y="5247376"/>
            <a:ext cx="11175999" cy="338554"/>
          </a:xfrm>
          <a:prstGeom prst="rect">
            <a:avLst/>
          </a:prstGeom>
          <a:noFill/>
        </p:spPr>
        <p:txBody>
          <a:bodyPr wrap="square" anchor="ctr">
            <a:spAutoFit/>
          </a:bodyPr>
          <a:lstStyle/>
          <a:p>
            <a:pPr marL="0" marR="0" lvl="0" indent="0" algn="ctr" defTabSz="914400" rtl="0" eaLnBrk="1" fontAlgn="auto" latinLnBrk="0" hangingPunct="1">
              <a:lnSpc>
                <a:spcPct val="100000"/>
              </a:lnSpc>
              <a:spcBef>
                <a:spcPts val="0"/>
              </a:spcBef>
              <a:spcAft>
                <a:spcPts val="1600"/>
              </a:spcAft>
              <a:buClrTx/>
              <a:buSzTx/>
              <a:buFontTx/>
              <a:buNone/>
              <a:tabLst/>
              <a:defRPr/>
            </a:pPr>
            <a:r>
              <a:rPr kumimoji="0" lang="en-US" sz="1600" b="1" i="0" u="none" strike="noStrike" kern="1200" cap="none" spc="200" normalizeH="0" baseline="0" noProof="0">
                <a:ln>
                  <a:noFill/>
                </a:ln>
                <a:solidFill>
                  <a:srgbClr val="FFFFFF"/>
                </a:solidFill>
                <a:effectLst/>
                <a:uLnTx/>
                <a:uFillTx/>
                <a:latin typeface="Helvetica" pitchFamily="2" charset="0"/>
                <a:ea typeface="+mn-ea"/>
                <a:cs typeface="Mongolian Baiti" panose="03000500000000000000" pitchFamily="66" charset="0"/>
              </a:rPr>
              <a:t>ACADEMIC PROGRAMS</a:t>
            </a:r>
            <a:endParaRPr kumimoji="0" lang="en-US" sz="1600" b="1" i="0" u="none" strike="noStrike" kern="1200" cap="none" spc="200" normalizeH="0" baseline="0" noProof="0">
              <a:ln>
                <a:noFill/>
              </a:ln>
              <a:solidFill>
                <a:srgbClr val="FFFFFF"/>
              </a:solidFill>
              <a:effectLst/>
              <a:uLnTx/>
              <a:uFillTx/>
              <a:latin typeface="Helvetica" pitchFamily="2" charset="0"/>
              <a:ea typeface="+mn-ea"/>
              <a:cs typeface="+mn-cs"/>
            </a:endParaRPr>
          </a:p>
        </p:txBody>
      </p:sp>
      <p:pic>
        <p:nvPicPr>
          <p:cNvPr id="13" name="Picture 12" descr="A black background with orange text&#10;&#10;AI-generated content may be incorrect.">
            <a:extLst>
              <a:ext uri="{FF2B5EF4-FFF2-40B4-BE49-F238E27FC236}">
                <a16:creationId xmlns:a16="http://schemas.microsoft.com/office/drawing/2014/main" id="{4B74F937-D304-250A-7741-B785A7D7924D}"/>
              </a:ext>
            </a:extLst>
          </p:cNvPr>
          <p:cNvPicPr>
            <a:picLocks noChangeAspect="1"/>
          </p:cNvPicPr>
          <p:nvPr/>
        </p:nvPicPr>
        <p:blipFill>
          <a:blip r:embed="rId8">
            <a:extLst>
              <a:ext uri="{28A0092B-C50C-407E-A947-70E740481C1C}">
                <a14:useLocalDpi xmlns:a14="http://schemas.microsoft.com/office/drawing/2010/main" val="0"/>
              </a:ext>
            </a:extLst>
          </a:blip>
          <a:srcRect t="29616"/>
          <a:stretch/>
        </p:blipFill>
        <p:spPr>
          <a:xfrm>
            <a:off x="3054897" y="2449585"/>
            <a:ext cx="6082205" cy="3381816"/>
          </a:xfrm>
          <a:prstGeom prst="rect">
            <a:avLst/>
          </a:prstGeom>
        </p:spPr>
      </p:pic>
    </p:spTree>
    <p:extLst>
      <p:ext uri="{BB962C8B-B14F-4D97-AF65-F5344CB8AC3E}">
        <p14:creationId xmlns:p14="http://schemas.microsoft.com/office/powerpoint/2010/main" val="2943295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50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8"/>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LION_SOMMET_EDUCATION_DEF.mp4">
            <a:hlinkClick r:id="" action="ppaction://media"/>
            <a:extLst>
              <a:ext uri="{FF2B5EF4-FFF2-40B4-BE49-F238E27FC236}">
                <a16:creationId xmlns:a16="http://schemas.microsoft.com/office/drawing/2014/main" id="{6020EF6E-D4F3-FD78-0B61-D8632D3BDCA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42313799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04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a:extLst>
            <a:ext uri="{FF2B5EF4-FFF2-40B4-BE49-F238E27FC236}">
              <a16:creationId xmlns:a16="http://schemas.microsoft.com/office/drawing/2014/main" id="{9419C1FB-FAF9-353C-B6FB-239AB30A1F9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BBEA8B4-3980-104F-4931-647D6D5EB134}"/>
              </a:ext>
            </a:extLst>
          </p:cNvPr>
          <p:cNvSpPr/>
          <p:nvPr/>
        </p:nvSpPr>
        <p:spPr>
          <a:xfrm>
            <a:off x="0" y="0"/>
            <a:ext cx="836814"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Google Shape;159;p9">
            <a:extLst>
              <a:ext uri="{FF2B5EF4-FFF2-40B4-BE49-F238E27FC236}">
                <a16:creationId xmlns:a16="http://schemas.microsoft.com/office/drawing/2014/main" id="{C4F229F1-1021-7E81-CFEA-D05752D43466}"/>
              </a:ext>
            </a:extLst>
          </p:cNvPr>
          <p:cNvSpPr txBox="1"/>
          <p:nvPr/>
        </p:nvSpPr>
        <p:spPr>
          <a:xfrm rot="16200000">
            <a:off x="-3010593" y="3275132"/>
            <a:ext cx="6858000" cy="30773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BACHELOR’S IN INTERNATIONAL HOSPITALITY BUSINESS</a:t>
            </a:r>
            <a:endParaRPr kumimoji="0" lang="en-GB" sz="10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grpSp>
        <p:nvGrpSpPr>
          <p:cNvPr id="27" name="Group 26">
            <a:extLst>
              <a:ext uri="{FF2B5EF4-FFF2-40B4-BE49-F238E27FC236}">
                <a16:creationId xmlns:a16="http://schemas.microsoft.com/office/drawing/2014/main" id="{B5BC76D4-E479-CC43-691E-2BA5BC62A2EF}"/>
              </a:ext>
            </a:extLst>
          </p:cNvPr>
          <p:cNvGrpSpPr/>
          <p:nvPr/>
        </p:nvGrpSpPr>
        <p:grpSpPr>
          <a:xfrm>
            <a:off x="836814" y="0"/>
            <a:ext cx="11355186" cy="6858000"/>
            <a:chOff x="836814" y="0"/>
            <a:chExt cx="11355186" cy="6858000"/>
          </a:xfrm>
        </p:grpSpPr>
        <p:sp>
          <p:nvSpPr>
            <p:cNvPr id="26" name="Rectangle 25">
              <a:extLst>
                <a:ext uri="{FF2B5EF4-FFF2-40B4-BE49-F238E27FC236}">
                  <a16:creationId xmlns:a16="http://schemas.microsoft.com/office/drawing/2014/main" id="{FEF7EFA7-2D6E-3C99-4F46-D0EFA137075F}"/>
                </a:ext>
              </a:extLst>
            </p:cNvPr>
            <p:cNvSpPr/>
            <p:nvPr/>
          </p:nvSpPr>
          <p:spPr>
            <a:xfrm>
              <a:off x="4540909" y="0"/>
              <a:ext cx="7651091"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8E0F0349-96C5-B809-1D2E-80172A45CB34}"/>
                </a:ext>
              </a:extLst>
            </p:cNvPr>
            <p:cNvSpPr txBox="1"/>
            <p:nvPr/>
          </p:nvSpPr>
          <p:spPr>
            <a:xfrm>
              <a:off x="5361674" y="2460188"/>
              <a:ext cx="2361136"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Students passionate about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hospitality, tourism</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 and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event management</a:t>
              </a:r>
            </a:p>
          </p:txBody>
        </p:sp>
        <p:pic>
          <p:nvPicPr>
            <p:cNvPr id="3" name="Picture 2">
              <a:extLst>
                <a:ext uri="{FF2B5EF4-FFF2-40B4-BE49-F238E27FC236}">
                  <a16:creationId xmlns:a16="http://schemas.microsoft.com/office/drawing/2014/main" id="{F4D31979-1C6D-D2BC-5F7A-B4F67F2EB46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738814" y="451222"/>
              <a:ext cx="2424206" cy="894244"/>
            </a:xfrm>
            <a:prstGeom prst="rect">
              <a:avLst/>
            </a:prstGeom>
          </p:spPr>
        </p:pic>
        <p:sp>
          <p:nvSpPr>
            <p:cNvPr id="5" name="Google Shape;159;p9">
              <a:extLst>
                <a:ext uri="{FF2B5EF4-FFF2-40B4-BE49-F238E27FC236}">
                  <a16:creationId xmlns:a16="http://schemas.microsoft.com/office/drawing/2014/main" id="{E190ECC6-E58E-240F-D6D2-84FE5F0B25A1}"/>
                </a:ext>
              </a:extLst>
            </p:cNvPr>
            <p:cNvSpPr txBox="1"/>
            <p:nvPr/>
          </p:nvSpPr>
          <p:spPr>
            <a:xfrm>
              <a:off x="5361673" y="977833"/>
              <a:ext cx="418615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is this program for?</a:t>
              </a:r>
            </a:p>
          </p:txBody>
        </p:sp>
        <p:sp>
          <p:nvSpPr>
            <p:cNvPr id="9" name="TextBox 8">
              <a:extLst>
                <a:ext uri="{FF2B5EF4-FFF2-40B4-BE49-F238E27FC236}">
                  <a16:creationId xmlns:a16="http://schemas.microsoft.com/office/drawing/2014/main" id="{15644795-083C-A951-694F-DAC5AA8337ED}"/>
                </a:ext>
              </a:extLst>
            </p:cNvPr>
            <p:cNvSpPr txBox="1"/>
            <p:nvPr/>
          </p:nvSpPr>
          <p:spPr>
            <a:xfrm>
              <a:off x="8792574" y="2460188"/>
              <a:ext cx="3032633"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Those who aspire to work in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international business, luxury hospitality, </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or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entrepreneurship</a:t>
              </a:r>
            </a:p>
          </p:txBody>
        </p:sp>
        <p:sp>
          <p:nvSpPr>
            <p:cNvPr id="10" name="TextBox 9">
              <a:extLst>
                <a:ext uri="{FF2B5EF4-FFF2-40B4-BE49-F238E27FC236}">
                  <a16:creationId xmlns:a16="http://schemas.microsoft.com/office/drawing/2014/main" id="{6194DC9A-2136-8B71-E983-4B16A20D5125}"/>
                </a:ext>
              </a:extLst>
            </p:cNvPr>
            <p:cNvSpPr txBox="1"/>
            <p:nvPr/>
          </p:nvSpPr>
          <p:spPr>
            <a:xfrm>
              <a:off x="5361673" y="4172465"/>
              <a:ext cx="1947751"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Individuals seeking a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dynamic, customer-centric career</a:t>
              </a:r>
            </a:p>
          </p:txBody>
        </p:sp>
        <p:sp>
          <p:nvSpPr>
            <p:cNvPr id="12" name="TextBox 11">
              <a:extLst>
                <a:ext uri="{FF2B5EF4-FFF2-40B4-BE49-F238E27FC236}">
                  <a16:creationId xmlns:a16="http://schemas.microsoft.com/office/drawing/2014/main" id="{B5529AD4-D155-977A-6D88-C00F859CF730}"/>
                </a:ext>
              </a:extLst>
            </p:cNvPr>
            <p:cNvSpPr txBox="1"/>
            <p:nvPr/>
          </p:nvSpPr>
          <p:spPr>
            <a:xfrm>
              <a:off x="8792574" y="4172465"/>
              <a:ext cx="2815657" cy="738664"/>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a:ea typeface="+mn-ea"/>
                  <a:cs typeface="Helvetica"/>
                </a:rPr>
                <a:t>Future leaders who want to </a:t>
              </a:r>
              <a:r>
                <a:rPr kumimoji="0" lang="en-US" sz="1400" b="1" i="0" u="none" strike="noStrike" kern="1200" cap="none" spc="0" normalizeH="0" baseline="0" noProof="0">
                  <a:ln>
                    <a:noFill/>
                  </a:ln>
                  <a:solidFill>
                    <a:srgbClr val="FFFFFF"/>
                  </a:solidFill>
                  <a:effectLst/>
                  <a:uLnTx/>
                  <a:uFillTx/>
                  <a:latin typeface="Helvetica"/>
                  <a:ea typeface="+mn-ea"/>
                  <a:cs typeface="Helvetica"/>
                </a:rPr>
                <a:t>develop management, finance, </a:t>
              </a:r>
              <a:r>
                <a:rPr kumimoji="0" lang="en-US" sz="1400" b="0" i="0" u="none" strike="noStrike" kern="1200" cap="none" spc="0" normalizeH="0" baseline="0" noProof="0">
                  <a:ln>
                    <a:noFill/>
                  </a:ln>
                  <a:solidFill>
                    <a:srgbClr val="FFFFFF"/>
                  </a:solidFill>
                  <a:effectLst/>
                  <a:uLnTx/>
                  <a:uFillTx/>
                  <a:latin typeface="Helvetica"/>
                  <a:ea typeface="+mn-ea"/>
                  <a:cs typeface="Helvetica"/>
                </a:rPr>
                <a:t>and </a:t>
              </a:r>
              <a:r>
                <a:rPr kumimoji="0" lang="en-US" sz="1400" b="1" i="0" u="none" strike="noStrike" kern="1200" cap="none" spc="0" normalizeH="0" baseline="0" noProof="0">
                  <a:ln>
                    <a:noFill/>
                  </a:ln>
                  <a:solidFill>
                    <a:srgbClr val="FFFFFF"/>
                  </a:solidFill>
                  <a:effectLst/>
                  <a:uLnTx/>
                  <a:uFillTx/>
                  <a:latin typeface="Helvetica"/>
                  <a:ea typeface="+mn-ea"/>
                  <a:cs typeface="Helvetica"/>
                </a:rPr>
                <a:t>operational skills</a:t>
              </a:r>
            </a:p>
          </p:txBody>
        </p:sp>
        <p:sp>
          <p:nvSpPr>
            <p:cNvPr id="13" name="TextBox 12">
              <a:extLst>
                <a:ext uri="{FF2B5EF4-FFF2-40B4-BE49-F238E27FC236}">
                  <a16:creationId xmlns:a16="http://schemas.microsoft.com/office/drawing/2014/main" id="{B3A34939-2A95-B1D8-A28A-B76D12634984}"/>
                </a:ext>
              </a:extLst>
            </p:cNvPr>
            <p:cNvSpPr txBox="1"/>
            <p:nvPr/>
          </p:nvSpPr>
          <p:spPr>
            <a:xfrm>
              <a:off x="5361674" y="5884741"/>
              <a:ext cx="2361136"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Those eager to experience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global internships </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and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industry exposure</a:t>
              </a:r>
            </a:p>
          </p:txBody>
        </p:sp>
        <p:pic>
          <p:nvPicPr>
            <p:cNvPr id="16" name="Graphic 15">
              <a:extLst>
                <a:ext uri="{FF2B5EF4-FFF2-40B4-BE49-F238E27FC236}">
                  <a16:creationId xmlns:a16="http://schemas.microsoft.com/office/drawing/2014/main" id="{4CF2C3BF-1C77-2A89-5F9A-CD9F3AADF09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61672" y="1778484"/>
              <a:ext cx="634393" cy="634393"/>
            </a:xfrm>
            <a:prstGeom prst="rect">
              <a:avLst/>
            </a:prstGeom>
          </p:spPr>
        </p:pic>
        <p:pic>
          <p:nvPicPr>
            <p:cNvPr id="17" name="Graphic 16">
              <a:extLst>
                <a:ext uri="{FF2B5EF4-FFF2-40B4-BE49-F238E27FC236}">
                  <a16:creationId xmlns:a16="http://schemas.microsoft.com/office/drawing/2014/main" id="{2CC1A818-C334-43A3-3827-98893EDCA484}"/>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809410" y="1778484"/>
              <a:ext cx="634393" cy="634393"/>
            </a:xfrm>
            <a:prstGeom prst="rect">
              <a:avLst/>
            </a:prstGeom>
          </p:spPr>
        </p:pic>
        <p:pic>
          <p:nvPicPr>
            <p:cNvPr id="18" name="Graphic 17">
              <a:extLst>
                <a:ext uri="{FF2B5EF4-FFF2-40B4-BE49-F238E27FC236}">
                  <a16:creationId xmlns:a16="http://schemas.microsoft.com/office/drawing/2014/main" id="{F4AC90B6-389F-1559-F62E-BBA3CCF2818E}"/>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406642" y="3487362"/>
              <a:ext cx="634393" cy="634393"/>
            </a:xfrm>
            <a:prstGeom prst="rect">
              <a:avLst/>
            </a:prstGeom>
          </p:spPr>
        </p:pic>
        <p:pic>
          <p:nvPicPr>
            <p:cNvPr id="19" name="Graphic 18">
              <a:extLst>
                <a:ext uri="{FF2B5EF4-FFF2-40B4-BE49-F238E27FC236}">
                  <a16:creationId xmlns:a16="http://schemas.microsoft.com/office/drawing/2014/main" id="{9EBEECF2-1D1D-B041-6295-4E6B750B070C}"/>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824400" y="3487362"/>
              <a:ext cx="634393" cy="634393"/>
            </a:xfrm>
            <a:prstGeom prst="rect">
              <a:avLst/>
            </a:prstGeom>
          </p:spPr>
        </p:pic>
        <p:pic>
          <p:nvPicPr>
            <p:cNvPr id="20" name="Graphic 19">
              <a:extLst>
                <a:ext uri="{FF2B5EF4-FFF2-40B4-BE49-F238E27FC236}">
                  <a16:creationId xmlns:a16="http://schemas.microsoft.com/office/drawing/2014/main" id="{85B56854-BDC3-B18E-1EF4-096865195A56}"/>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5391652" y="5203006"/>
              <a:ext cx="634393" cy="634393"/>
            </a:xfrm>
            <a:prstGeom prst="rect">
              <a:avLst/>
            </a:prstGeom>
          </p:spPr>
        </p:pic>
        <p:sp>
          <p:nvSpPr>
            <p:cNvPr id="24" name="Rectangle 23">
              <a:extLst>
                <a:ext uri="{FF2B5EF4-FFF2-40B4-BE49-F238E27FC236}">
                  <a16:creationId xmlns:a16="http://schemas.microsoft.com/office/drawing/2014/main" id="{0FAD0006-81D1-3F19-D2CF-361A4BD31AE3}"/>
                </a:ext>
              </a:extLst>
            </p:cNvPr>
            <p:cNvSpPr/>
            <p:nvPr/>
          </p:nvSpPr>
          <p:spPr>
            <a:xfrm>
              <a:off x="836814" y="0"/>
              <a:ext cx="3704095" cy="6858000"/>
            </a:xfrm>
            <a:prstGeom prst="rect">
              <a:avLst/>
            </a:prstGeom>
            <a:blipFill>
              <a:blip r:embed="rId14"/>
              <a:srcRect/>
              <a:stretch>
                <a:fillRect l="-43494" t="-8424" r="-54158" b="-2502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28" name="Group 27">
            <a:extLst>
              <a:ext uri="{FF2B5EF4-FFF2-40B4-BE49-F238E27FC236}">
                <a16:creationId xmlns:a16="http://schemas.microsoft.com/office/drawing/2014/main" id="{189A3708-3769-C563-550D-3E9F79C36F15}"/>
              </a:ext>
            </a:extLst>
          </p:cNvPr>
          <p:cNvGrpSpPr/>
          <p:nvPr/>
        </p:nvGrpSpPr>
        <p:grpSpPr>
          <a:xfrm>
            <a:off x="836814" y="6858000"/>
            <a:ext cx="11355186" cy="6858000"/>
            <a:chOff x="836814" y="0"/>
            <a:chExt cx="11355186" cy="6858000"/>
          </a:xfrm>
        </p:grpSpPr>
        <p:sp>
          <p:nvSpPr>
            <p:cNvPr id="29" name="Rectangle 28">
              <a:extLst>
                <a:ext uri="{FF2B5EF4-FFF2-40B4-BE49-F238E27FC236}">
                  <a16:creationId xmlns:a16="http://schemas.microsoft.com/office/drawing/2014/main" id="{705F951C-4A10-4A68-5BCB-DAE7A86DA8E2}"/>
                </a:ext>
              </a:extLst>
            </p:cNvPr>
            <p:cNvSpPr/>
            <p:nvPr/>
          </p:nvSpPr>
          <p:spPr>
            <a:xfrm>
              <a:off x="4540909" y="0"/>
              <a:ext cx="7651091" cy="6857999"/>
            </a:xfrm>
            <a:prstGeom prst="rect">
              <a:avLst/>
            </a:prstGeom>
            <a:solidFill>
              <a:schemeClr val="bg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30" name="Picture 29">
              <a:extLst>
                <a:ext uri="{FF2B5EF4-FFF2-40B4-BE49-F238E27FC236}">
                  <a16:creationId xmlns:a16="http://schemas.microsoft.com/office/drawing/2014/main" id="{CEF20812-74B7-F5F5-FABF-D646677602EB}"/>
                </a:ext>
              </a:extLst>
            </p:cNvPr>
            <p:cNvPicPr>
              <a:picLocks noChangeAspect="1"/>
            </p:cNvPicPr>
            <p:nvPr/>
          </p:nvPicPr>
          <p:blipFill>
            <a:blip r:embed="rId15">
              <a:extLst>
                <a:ext uri="{28A0092B-C50C-407E-A947-70E740481C1C}">
                  <a14:useLocalDpi xmlns:a14="http://schemas.microsoft.com/office/drawing/2010/main" val="0"/>
                </a:ext>
              </a:extLst>
            </a:blip>
            <a:srcRect/>
            <a:stretch/>
          </p:blipFill>
          <p:spPr>
            <a:xfrm>
              <a:off x="5142063" y="272441"/>
              <a:ext cx="2380853" cy="894243"/>
            </a:xfrm>
            <a:prstGeom prst="rect">
              <a:avLst/>
            </a:prstGeom>
          </p:spPr>
        </p:pic>
        <p:sp>
          <p:nvSpPr>
            <p:cNvPr id="31" name="Google Shape;159;p9">
              <a:extLst>
                <a:ext uri="{FF2B5EF4-FFF2-40B4-BE49-F238E27FC236}">
                  <a16:creationId xmlns:a16="http://schemas.microsoft.com/office/drawing/2014/main" id="{F6BEF1CC-4DF6-60D7-06FB-474CF0AA4ED5}"/>
                </a:ext>
              </a:extLst>
            </p:cNvPr>
            <p:cNvSpPr txBox="1"/>
            <p:nvPr/>
          </p:nvSpPr>
          <p:spPr>
            <a:xfrm>
              <a:off x="5216167" y="886981"/>
              <a:ext cx="418615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opportunities</a:t>
              </a:r>
            </a:p>
          </p:txBody>
        </p:sp>
        <p:sp>
          <p:nvSpPr>
            <p:cNvPr id="32" name="TextBox 31">
              <a:extLst>
                <a:ext uri="{FF2B5EF4-FFF2-40B4-BE49-F238E27FC236}">
                  <a16:creationId xmlns:a16="http://schemas.microsoft.com/office/drawing/2014/main" id="{586F0B88-3DFD-7C93-8EDD-4151EF728FFC}"/>
                </a:ext>
              </a:extLst>
            </p:cNvPr>
            <p:cNvSpPr txBox="1"/>
            <p:nvPr/>
          </p:nvSpPr>
          <p:spPr>
            <a:xfrm>
              <a:off x="5216167" y="1788581"/>
              <a:ext cx="2907204"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Hotel &amp; Resort Management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Oblique" pitchFamily="2" charset="0"/>
                  <a:ea typeface="+mn-ea"/>
                  <a:cs typeface="+mn-cs"/>
                </a:rPr>
                <a:t>luxury and boutique brands</a:t>
              </a:r>
              <a:endParaRPr kumimoji="0" lang="en-US" sz="1400" b="0" i="0" u="none" strike="noStrike" kern="1200" cap="none" spc="0" normalizeH="0" baseline="0" noProof="0">
                <a:ln>
                  <a:noFill/>
                </a:ln>
                <a:solidFill>
                  <a:srgbClr val="2C344C"/>
                </a:solidFill>
                <a:effectLst/>
                <a:uLnTx/>
                <a:uFillTx/>
                <a:latin typeface="Helvetica" pitchFamily="2" charset="0"/>
                <a:ea typeface="+mn-ea"/>
                <a:cs typeface="+mn-cs"/>
              </a:endParaRPr>
            </a:p>
          </p:txBody>
        </p:sp>
        <p:pic>
          <p:nvPicPr>
            <p:cNvPr id="33" name="Graphic 32">
              <a:extLst>
                <a:ext uri="{FF2B5EF4-FFF2-40B4-BE49-F238E27FC236}">
                  <a16:creationId xmlns:a16="http://schemas.microsoft.com/office/drawing/2014/main" id="{36940A3A-C807-F6CD-CC7E-CF7940AD34D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239441" y="5069233"/>
              <a:ext cx="1230794" cy="576000"/>
            </a:xfrm>
            <a:prstGeom prst="rect">
              <a:avLst/>
            </a:prstGeom>
          </p:spPr>
        </p:pic>
        <p:pic>
          <p:nvPicPr>
            <p:cNvPr id="34" name="Graphic 33">
              <a:extLst>
                <a:ext uri="{FF2B5EF4-FFF2-40B4-BE49-F238E27FC236}">
                  <a16:creationId xmlns:a16="http://schemas.microsoft.com/office/drawing/2014/main" id="{0B76B928-1B4E-1198-B194-579E1950E786}"/>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216167" y="6181615"/>
              <a:ext cx="1372004" cy="283112"/>
            </a:xfrm>
            <a:prstGeom prst="rect">
              <a:avLst/>
            </a:prstGeom>
          </p:spPr>
        </p:pic>
        <p:pic>
          <p:nvPicPr>
            <p:cNvPr id="35" name="Graphic 34">
              <a:extLst>
                <a:ext uri="{FF2B5EF4-FFF2-40B4-BE49-F238E27FC236}">
                  <a16:creationId xmlns:a16="http://schemas.microsoft.com/office/drawing/2014/main" id="{CBAD27E8-3397-75BA-D801-485FC2DB76E6}"/>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8922976" y="4908121"/>
              <a:ext cx="857846" cy="737112"/>
            </a:xfrm>
            <a:prstGeom prst="rect">
              <a:avLst/>
            </a:prstGeom>
          </p:spPr>
        </p:pic>
        <p:pic>
          <p:nvPicPr>
            <p:cNvPr id="36" name="Picture 3">
              <a:extLst>
                <a:ext uri="{FF2B5EF4-FFF2-40B4-BE49-F238E27FC236}">
                  <a16:creationId xmlns:a16="http://schemas.microsoft.com/office/drawing/2014/main" id="{702469EB-C38D-6472-6AAE-98446BBE89CC}"/>
                </a:ext>
              </a:extLst>
            </p:cNvPr>
            <p:cNvPicPr>
              <a:picLocks noChangeAspect="1"/>
            </p:cNvPicPr>
            <p:nvPr/>
          </p:nvPicPr>
          <p:blipFill>
            <a:blip r:embed="rId22">
              <a:extLst>
                <a:ext uri="{96DAC541-7B7A-43D3-8B79-37D633B846F1}">
                  <asvg:svgBlip xmlns:asvg="http://schemas.microsoft.com/office/drawing/2016/SVG/main" r:embed="rId23"/>
                </a:ext>
              </a:extLst>
            </a:blip>
            <a:srcRect/>
            <a:stretch/>
          </p:blipFill>
          <p:spPr>
            <a:xfrm>
              <a:off x="9051040" y="5993276"/>
              <a:ext cx="601719" cy="471451"/>
            </a:xfrm>
            <a:prstGeom prst="rect">
              <a:avLst/>
            </a:prstGeom>
          </p:spPr>
        </p:pic>
        <p:pic>
          <p:nvPicPr>
            <p:cNvPr id="37" name="Picture 34">
              <a:extLst>
                <a:ext uri="{FF2B5EF4-FFF2-40B4-BE49-F238E27FC236}">
                  <a16:creationId xmlns:a16="http://schemas.microsoft.com/office/drawing/2014/main" id="{F02E315B-6154-BAD1-3EFE-47A33F60ED9C}"/>
                </a:ext>
              </a:extLst>
            </p:cNvPr>
            <p:cNvPicPr>
              <a:picLocks noChangeAspect="1"/>
            </p:cNvPicPr>
            <p:nvPr/>
          </p:nvPicPr>
          <p:blipFill>
            <a:blip r:embed="rId24">
              <a:extLst>
                <a:ext uri="{96DAC541-7B7A-43D3-8B79-37D633B846F1}">
                  <asvg:svgBlip xmlns:asvg="http://schemas.microsoft.com/office/drawing/2016/SVG/main" r:embed="rId25"/>
                </a:ext>
              </a:extLst>
            </a:blip>
            <a:srcRect/>
            <a:stretch/>
          </p:blipFill>
          <p:spPr>
            <a:xfrm>
              <a:off x="10628211" y="6063516"/>
              <a:ext cx="1149741" cy="401211"/>
            </a:xfrm>
            <a:prstGeom prst="rect">
              <a:avLst/>
            </a:prstGeom>
          </p:spPr>
        </p:pic>
        <p:pic>
          <p:nvPicPr>
            <p:cNvPr id="38" name="Picture 37">
              <a:extLst>
                <a:ext uri="{FF2B5EF4-FFF2-40B4-BE49-F238E27FC236}">
                  <a16:creationId xmlns:a16="http://schemas.microsoft.com/office/drawing/2014/main" id="{E6526496-D955-CCBD-0E15-4C3683867F2F}"/>
                </a:ext>
              </a:extLst>
            </p:cNvPr>
            <p:cNvPicPr>
              <a:picLocks noChangeAspect="1"/>
            </p:cNvPicPr>
            <p:nvPr/>
          </p:nvPicPr>
          <p:blipFill>
            <a:blip r:embed="rId26">
              <a:extLst>
                <a:ext uri="{28A0092B-C50C-407E-A947-70E740481C1C}">
                  <a14:useLocalDpi xmlns:a14="http://schemas.microsoft.com/office/drawing/2010/main" val="0"/>
                </a:ext>
              </a:extLst>
            </a:blip>
            <a:srcRect/>
            <a:stretch/>
          </p:blipFill>
          <p:spPr>
            <a:xfrm>
              <a:off x="10880630" y="5068357"/>
              <a:ext cx="644903" cy="576876"/>
            </a:xfrm>
            <a:prstGeom prst="rect">
              <a:avLst/>
            </a:prstGeom>
          </p:spPr>
        </p:pic>
        <p:pic>
          <p:nvPicPr>
            <p:cNvPr id="39" name="Picture 38">
              <a:extLst>
                <a:ext uri="{FF2B5EF4-FFF2-40B4-BE49-F238E27FC236}">
                  <a16:creationId xmlns:a16="http://schemas.microsoft.com/office/drawing/2014/main" id="{DC7BEB93-4423-E958-C575-A2DD724BEBA5}"/>
                </a:ext>
              </a:extLst>
            </p:cNvPr>
            <p:cNvPicPr>
              <a:picLocks noChangeAspect="1"/>
            </p:cNvPicPr>
            <p:nvPr/>
          </p:nvPicPr>
          <p:blipFill>
            <a:blip r:embed="rId27">
              <a:extLst>
                <a:ext uri="{28A0092B-C50C-407E-A947-70E740481C1C}">
                  <a14:useLocalDpi xmlns:a14="http://schemas.microsoft.com/office/drawing/2010/main" val="0"/>
                </a:ext>
              </a:extLst>
            </a:blip>
            <a:srcRect/>
            <a:stretch/>
          </p:blipFill>
          <p:spPr>
            <a:xfrm>
              <a:off x="7306100" y="5406831"/>
              <a:ext cx="564934" cy="238402"/>
            </a:xfrm>
            <a:prstGeom prst="rect">
              <a:avLst/>
            </a:prstGeom>
          </p:spPr>
        </p:pic>
        <p:pic>
          <p:nvPicPr>
            <p:cNvPr id="40" name="Picture 35">
              <a:extLst>
                <a:ext uri="{FF2B5EF4-FFF2-40B4-BE49-F238E27FC236}">
                  <a16:creationId xmlns:a16="http://schemas.microsoft.com/office/drawing/2014/main" id="{AE082B88-B3D9-8FFA-CD1F-EE8689D518CC}"/>
                </a:ext>
              </a:extLst>
            </p:cNvPr>
            <p:cNvPicPr>
              <a:picLocks noChangeAspect="1"/>
            </p:cNvPicPr>
            <p:nvPr/>
          </p:nvPicPr>
          <p:blipFill>
            <a:blip r:embed="rId28">
              <a:extLst>
                <a:ext uri="{96DAC541-7B7A-43D3-8B79-37D633B846F1}">
                  <asvg:svgBlip xmlns:asvg="http://schemas.microsoft.com/office/drawing/2016/SVG/main" r:embed="rId29"/>
                </a:ext>
              </a:extLst>
            </a:blip>
            <a:srcRect/>
            <a:stretch/>
          </p:blipFill>
          <p:spPr>
            <a:xfrm>
              <a:off x="7177706" y="6281766"/>
              <a:ext cx="821722" cy="182961"/>
            </a:xfrm>
            <a:prstGeom prst="rect">
              <a:avLst/>
            </a:prstGeom>
          </p:spPr>
        </p:pic>
        <p:sp>
          <p:nvSpPr>
            <p:cNvPr id="41" name="TextBox 40">
              <a:extLst>
                <a:ext uri="{FF2B5EF4-FFF2-40B4-BE49-F238E27FC236}">
                  <a16:creationId xmlns:a16="http://schemas.microsoft.com/office/drawing/2014/main" id="{D8F09EE8-C030-7AB3-88C7-BDDDD6A854B5}"/>
                </a:ext>
              </a:extLst>
            </p:cNvPr>
            <p:cNvSpPr txBox="1"/>
            <p:nvPr/>
          </p:nvSpPr>
          <p:spPr>
            <a:xfrm>
              <a:off x="8510486" y="1788581"/>
              <a:ext cx="2934368"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Retail &amp; Customer Experience Management</a:t>
              </a:r>
            </a:p>
          </p:txBody>
        </p:sp>
        <p:sp>
          <p:nvSpPr>
            <p:cNvPr id="42" name="TextBox 41">
              <a:extLst>
                <a:ext uri="{FF2B5EF4-FFF2-40B4-BE49-F238E27FC236}">
                  <a16:creationId xmlns:a16="http://schemas.microsoft.com/office/drawing/2014/main" id="{57968A7E-9AC5-B9D2-6E95-61B44CD89F57}"/>
                </a:ext>
              </a:extLst>
            </p:cNvPr>
            <p:cNvSpPr txBox="1"/>
            <p:nvPr/>
          </p:nvSpPr>
          <p:spPr>
            <a:xfrm>
              <a:off x="5216167" y="2461760"/>
              <a:ext cx="2907204"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Tourism &amp; Travel Industry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airlines, cruise lines, tour operators</a:t>
              </a:r>
            </a:p>
          </p:txBody>
        </p:sp>
        <p:sp>
          <p:nvSpPr>
            <p:cNvPr id="43" name="TextBox 42">
              <a:extLst>
                <a:ext uri="{FF2B5EF4-FFF2-40B4-BE49-F238E27FC236}">
                  <a16:creationId xmlns:a16="http://schemas.microsoft.com/office/drawing/2014/main" id="{746134F1-62FF-8C00-254D-29C8EE0990F0}"/>
                </a:ext>
              </a:extLst>
            </p:cNvPr>
            <p:cNvSpPr txBox="1"/>
            <p:nvPr/>
          </p:nvSpPr>
          <p:spPr>
            <a:xfrm>
              <a:off x="8510486" y="2461760"/>
              <a:ext cx="293436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Entrepreneurship</a:t>
              </a:r>
              <a: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launching hospitality or service-related businesses</a:t>
              </a:r>
            </a:p>
          </p:txBody>
        </p:sp>
        <p:sp>
          <p:nvSpPr>
            <p:cNvPr id="44" name="TextBox 43">
              <a:extLst>
                <a:ext uri="{FF2B5EF4-FFF2-40B4-BE49-F238E27FC236}">
                  <a16:creationId xmlns:a16="http://schemas.microsoft.com/office/drawing/2014/main" id="{810DA285-4583-155D-B901-107E7AE1A9BC}"/>
                </a:ext>
              </a:extLst>
            </p:cNvPr>
            <p:cNvSpPr txBox="1"/>
            <p:nvPr/>
          </p:nvSpPr>
          <p:spPr>
            <a:xfrm>
              <a:off x="5216167" y="3350383"/>
              <a:ext cx="307613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Event &amp; Experience Management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corporate events, sports hospitality, luxury weddings</a:t>
              </a:r>
              <a:endParaRPr kumimoji="0" lang="en-US" sz="1400" b="0" i="0" u="none" strike="noStrike" kern="1200" cap="none" spc="0" normalizeH="0" baseline="0" noProof="0">
                <a:ln>
                  <a:noFill/>
                </a:ln>
                <a:solidFill>
                  <a:srgbClr val="2C344C"/>
                </a:solidFill>
                <a:effectLst/>
                <a:uLnTx/>
                <a:uFillTx/>
                <a:latin typeface="Helvetica" pitchFamily="2" charset="0"/>
                <a:ea typeface="+mn-ea"/>
                <a:cs typeface="+mn-cs"/>
              </a:endParaRPr>
            </a:p>
          </p:txBody>
        </p:sp>
        <p:sp>
          <p:nvSpPr>
            <p:cNvPr id="45" name="TextBox 44">
              <a:extLst>
                <a:ext uri="{FF2B5EF4-FFF2-40B4-BE49-F238E27FC236}">
                  <a16:creationId xmlns:a16="http://schemas.microsoft.com/office/drawing/2014/main" id="{097F170C-44EE-0855-8AA1-E751118BA5D7}"/>
                </a:ext>
              </a:extLst>
            </p:cNvPr>
            <p:cNvSpPr txBox="1"/>
            <p:nvPr/>
          </p:nvSpPr>
          <p:spPr>
            <a:xfrm>
              <a:off x="8510486" y="3350383"/>
              <a:ext cx="293436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Food &amp; Beverage Management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fine dining, restaurant chains, catering services</a:t>
              </a:r>
            </a:p>
          </p:txBody>
        </p:sp>
        <p:sp>
          <p:nvSpPr>
            <p:cNvPr id="46" name="TextBox 45">
              <a:extLst>
                <a:ext uri="{FF2B5EF4-FFF2-40B4-BE49-F238E27FC236}">
                  <a16:creationId xmlns:a16="http://schemas.microsoft.com/office/drawing/2014/main" id="{E7397A27-2598-DF3B-1284-51A77B9FE8A2}"/>
                </a:ext>
              </a:extLst>
            </p:cNvPr>
            <p:cNvSpPr txBox="1"/>
            <p:nvPr/>
          </p:nvSpPr>
          <p:spPr>
            <a:xfrm>
              <a:off x="5216167" y="4239007"/>
              <a:ext cx="2907204"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Hospitality Real Estate </a:t>
              </a:r>
              <a:b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&amp; Development</a:t>
              </a:r>
            </a:p>
          </p:txBody>
        </p:sp>
        <p:sp>
          <p:nvSpPr>
            <p:cNvPr id="47" name="Rectangle 46">
              <a:extLst>
                <a:ext uri="{FF2B5EF4-FFF2-40B4-BE49-F238E27FC236}">
                  <a16:creationId xmlns:a16="http://schemas.microsoft.com/office/drawing/2014/main" id="{68BF9429-2745-3E08-87E0-1C0787ACA5D9}"/>
                </a:ext>
              </a:extLst>
            </p:cNvPr>
            <p:cNvSpPr/>
            <p:nvPr/>
          </p:nvSpPr>
          <p:spPr>
            <a:xfrm>
              <a:off x="836814" y="0"/>
              <a:ext cx="3704095" cy="6858000"/>
            </a:xfrm>
            <a:prstGeom prst="rect">
              <a:avLst/>
            </a:prstGeom>
            <a:blipFill>
              <a:blip r:embed="rId30"/>
              <a:srcRect/>
              <a:stretch>
                <a:fillRect l="-1001" t="-2844" r="-55469" b="-23861"/>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675251554"/>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1"/>
        <p:cNvGrpSpPr/>
        <p:nvPr/>
      </p:nvGrpSpPr>
      <p:grpSpPr>
        <a:xfrm>
          <a:off x="0" y="0"/>
          <a:ext cx="0" cy="0"/>
          <a:chOff x="0" y="0"/>
          <a:chExt cx="0" cy="0"/>
        </a:xfrm>
      </p:grpSpPr>
      <p:sp>
        <p:nvSpPr>
          <p:cNvPr id="212" name="Rectangle 211">
            <a:extLst>
              <a:ext uri="{FF2B5EF4-FFF2-40B4-BE49-F238E27FC236}">
                <a16:creationId xmlns:a16="http://schemas.microsoft.com/office/drawing/2014/main" id="{923ED503-4B53-4096-B5BA-4C31C1F020CE}"/>
              </a:ext>
            </a:extLst>
          </p:cNvPr>
          <p:cNvSpPr/>
          <p:nvPr/>
        </p:nvSpPr>
        <p:spPr>
          <a:xfrm>
            <a:off x="7566860" y="3428998"/>
            <a:ext cx="4625139" cy="3429002"/>
          </a:xfrm>
          <a:prstGeom prst="rect">
            <a:avLst/>
          </a:prstGeom>
          <a:blipFill>
            <a:blip r:embed="rId3"/>
            <a:srcRect/>
            <a:stretch>
              <a:fillRect l="-7138" r="-398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11" name="Rectangle 210">
            <a:extLst>
              <a:ext uri="{FF2B5EF4-FFF2-40B4-BE49-F238E27FC236}">
                <a16:creationId xmlns:a16="http://schemas.microsoft.com/office/drawing/2014/main" id="{967E7DD3-2283-4C0F-A00F-932DEAA06896}"/>
              </a:ext>
            </a:extLst>
          </p:cNvPr>
          <p:cNvSpPr/>
          <p:nvPr/>
        </p:nvSpPr>
        <p:spPr>
          <a:xfrm>
            <a:off x="7566860" y="-1"/>
            <a:ext cx="4625139" cy="3429002"/>
          </a:xfrm>
          <a:prstGeom prst="rect">
            <a:avLst/>
          </a:prstGeom>
          <a:blipFill>
            <a:blip r:embed="rId4"/>
            <a:srcRect/>
            <a:stretch>
              <a:fillRect l="-5576" r="-5576"/>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0" name="Google Shape;348;p33">
            <a:extLst>
              <a:ext uri="{FF2B5EF4-FFF2-40B4-BE49-F238E27FC236}">
                <a16:creationId xmlns:a16="http://schemas.microsoft.com/office/drawing/2014/main" id="{64B07FD2-1F5A-1D3C-12AD-C9A2D91F54C4}"/>
              </a:ext>
            </a:extLst>
          </p:cNvPr>
          <p:cNvSpPr/>
          <p:nvPr/>
        </p:nvSpPr>
        <p:spPr>
          <a:xfrm>
            <a:off x="618091" y="3374124"/>
            <a:ext cx="1655470" cy="1323399"/>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4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3</a:t>
            </a:r>
            <a:endParaRPr kumimoji="0" sz="28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6-month internships/</a:t>
            </a:r>
            <a:b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b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On-the-Job Experience</a:t>
            </a:r>
          </a:p>
        </p:txBody>
      </p:sp>
      <p:sp>
        <p:nvSpPr>
          <p:cNvPr id="58" name="Google Shape;348;p33">
            <a:extLst>
              <a:ext uri="{FF2B5EF4-FFF2-40B4-BE49-F238E27FC236}">
                <a16:creationId xmlns:a16="http://schemas.microsoft.com/office/drawing/2014/main" id="{3D48928A-3B18-5303-1FE3-A6130E1704D3}"/>
              </a:ext>
            </a:extLst>
          </p:cNvPr>
          <p:cNvSpPr/>
          <p:nvPr/>
        </p:nvSpPr>
        <p:spPr>
          <a:xfrm>
            <a:off x="2922297" y="5158759"/>
            <a:ext cx="1426151" cy="1138733"/>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4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1</a:t>
            </a:r>
            <a:endParaRPr kumimoji="0" sz="28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Business </a:t>
            </a:r>
            <a:b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b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Field Trip</a:t>
            </a:r>
            <a:endParaRPr kumimoji="0"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endParaRPr>
          </a:p>
        </p:txBody>
      </p:sp>
      <p:sp>
        <p:nvSpPr>
          <p:cNvPr id="60" name="Google Shape;348;p33">
            <a:extLst>
              <a:ext uri="{FF2B5EF4-FFF2-40B4-BE49-F238E27FC236}">
                <a16:creationId xmlns:a16="http://schemas.microsoft.com/office/drawing/2014/main" id="{897C07D1-1826-EDEB-3346-3028782054D6}"/>
              </a:ext>
            </a:extLst>
          </p:cNvPr>
          <p:cNvSpPr/>
          <p:nvPr/>
        </p:nvSpPr>
        <p:spPr>
          <a:xfrm>
            <a:off x="4957438" y="5158759"/>
            <a:ext cx="1547526" cy="1138733"/>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4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1</a:t>
            </a:r>
            <a:endParaRPr kumimoji="0" sz="28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Research </a:t>
            </a:r>
            <a:b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b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Project</a:t>
            </a:r>
            <a:endParaRPr kumimoji="0"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endParaRPr>
          </a:p>
        </p:txBody>
      </p:sp>
      <p:pic>
        <p:nvPicPr>
          <p:cNvPr id="5" name="Picture 4">
            <a:extLst>
              <a:ext uri="{FF2B5EF4-FFF2-40B4-BE49-F238E27FC236}">
                <a16:creationId xmlns:a16="http://schemas.microsoft.com/office/drawing/2014/main" id="{E71BB83E-82DB-9033-92AE-86EF2D1F1D6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77730" y="451222"/>
            <a:ext cx="2712827" cy="894244"/>
          </a:xfrm>
          <a:prstGeom prst="rect">
            <a:avLst/>
          </a:prstGeom>
        </p:spPr>
      </p:pic>
      <p:sp>
        <p:nvSpPr>
          <p:cNvPr id="7" name="Google Shape;159;p9">
            <a:extLst>
              <a:ext uri="{FF2B5EF4-FFF2-40B4-BE49-F238E27FC236}">
                <a16:creationId xmlns:a16="http://schemas.microsoft.com/office/drawing/2014/main" id="{ED67011F-5034-1F0F-EBA2-468B7FE67AE2}"/>
              </a:ext>
            </a:extLst>
          </p:cNvPr>
          <p:cNvSpPr txBox="1"/>
          <p:nvPr/>
        </p:nvSpPr>
        <p:spPr>
          <a:xfrm>
            <a:off x="438987" y="977833"/>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 Luxury Business</a:t>
            </a:r>
          </a:p>
        </p:txBody>
      </p:sp>
      <p:sp>
        <p:nvSpPr>
          <p:cNvPr id="2" name="Google Shape;348;p33">
            <a:extLst>
              <a:ext uri="{FF2B5EF4-FFF2-40B4-BE49-F238E27FC236}">
                <a16:creationId xmlns:a16="http://schemas.microsoft.com/office/drawing/2014/main" id="{FC652C69-AEC6-D38A-4231-A008B567B1B4}"/>
              </a:ext>
            </a:extLst>
          </p:cNvPr>
          <p:cNvSpPr/>
          <p:nvPr/>
        </p:nvSpPr>
        <p:spPr>
          <a:xfrm>
            <a:off x="2747992" y="3360455"/>
            <a:ext cx="1655470" cy="1323399"/>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4400" b="0" i="0" u="none" strike="noStrike" kern="0" cap="none" spc="0" normalizeH="0" baseline="0" noProof="0">
                <a:ln>
                  <a:noFill/>
                </a:ln>
                <a:solidFill>
                  <a:srgbClr val="5FD5B1"/>
                </a:solidFill>
                <a:effectLst/>
                <a:uLnTx/>
                <a:uFillTx/>
                <a:latin typeface="Mongolian Baiti" panose="03000500000000000000" pitchFamily="66" charset="0"/>
                <a:ea typeface="Playfair Display Regular Roman"/>
                <a:cs typeface="Mongolian Baiti" panose="03000500000000000000" pitchFamily="66" charset="0"/>
                <a:sym typeface="Playfair Display"/>
              </a:rPr>
              <a:t>3</a:t>
            </a:r>
            <a:endParaRPr kumimoji="0" sz="1600" b="0" i="0" u="none" strike="noStrike" kern="0" cap="none" spc="0" normalizeH="0" baseline="0" noProof="0">
              <a:ln>
                <a:noFill/>
              </a:ln>
              <a:solidFill>
                <a:srgbClr val="5FD5B1"/>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GB" sz="1200" b="0" i="0" u="none" strike="noStrike" kern="0" cap="none" spc="0" normalizeH="0" baseline="0" noProof="0">
                <a:ln>
                  <a:noFill/>
                </a:ln>
                <a:solidFill>
                  <a:srgbClr val="5FD5B1"/>
                </a:solidFill>
                <a:effectLst/>
                <a:uLnTx/>
                <a:uFillTx/>
                <a:latin typeface="Helvetica Oblique" pitchFamily="2" charset="0"/>
                <a:ea typeface="Helvetica Neue"/>
                <a:cs typeface="Helvetica Neue"/>
                <a:sym typeface="Helvetica Neue"/>
              </a:rPr>
              <a:t>Luxury Discovery Trips in Switzerland, France &amp; Italy</a:t>
            </a:r>
            <a:endParaRPr kumimoji="0" sz="1200" b="0" i="0" u="none" strike="noStrike" kern="0" cap="none" spc="0" normalizeH="0" baseline="0" noProof="0">
              <a:ln>
                <a:noFill/>
              </a:ln>
              <a:solidFill>
                <a:srgbClr val="5FD5B1"/>
              </a:solidFill>
              <a:effectLst/>
              <a:uLnTx/>
              <a:uFillTx/>
              <a:latin typeface="Helvetica Oblique" pitchFamily="2" charset="0"/>
              <a:ea typeface="Helvetica Neue"/>
              <a:cs typeface="Helvetica Neue"/>
              <a:sym typeface="Helvetica Neue"/>
            </a:endParaRPr>
          </a:p>
        </p:txBody>
      </p:sp>
      <p:sp>
        <p:nvSpPr>
          <p:cNvPr id="4" name="Google Shape;348;p33">
            <a:extLst>
              <a:ext uri="{FF2B5EF4-FFF2-40B4-BE49-F238E27FC236}">
                <a16:creationId xmlns:a16="http://schemas.microsoft.com/office/drawing/2014/main" id="{8F9A7B3B-2C40-8AA0-9490-46EFF292A0D1}"/>
              </a:ext>
            </a:extLst>
          </p:cNvPr>
          <p:cNvSpPr/>
          <p:nvPr/>
        </p:nvSpPr>
        <p:spPr>
          <a:xfrm>
            <a:off x="4957438" y="3360455"/>
            <a:ext cx="2187990" cy="95406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en-US" sz="4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1</a:t>
            </a:r>
            <a:endParaRPr kumimoji="0" sz="28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US"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Entrepreneurial Challenge</a:t>
            </a:r>
          </a:p>
        </p:txBody>
      </p:sp>
      <p:sp>
        <p:nvSpPr>
          <p:cNvPr id="55" name="TextBox 54">
            <a:extLst>
              <a:ext uri="{FF2B5EF4-FFF2-40B4-BE49-F238E27FC236}">
                <a16:creationId xmlns:a16="http://schemas.microsoft.com/office/drawing/2014/main" id="{B88A8626-935B-79AE-EE3F-C148938D2CC2}"/>
              </a:ext>
            </a:extLst>
          </p:cNvPr>
          <p:cNvSpPr txBox="1"/>
          <p:nvPr/>
        </p:nvSpPr>
        <p:spPr>
          <a:xfrm>
            <a:off x="4957438" y="2244942"/>
            <a:ext cx="1873601"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Credits</a:t>
            </a:r>
            <a:r>
              <a:rPr kumimoji="0" lang="en-US" sz="1800" b="0" i="0" u="none" strike="noStrike" kern="1200" cap="none" spc="0" normalizeH="0" baseline="0" noProof="0">
                <a:ln>
                  <a:noFill/>
                </a:ln>
                <a:solidFill>
                  <a:srgbClr val="2C344C"/>
                </a:solidFill>
                <a:effectLst/>
                <a:uLnTx/>
                <a:uFillTx/>
                <a:latin typeface="Helvetica" pitchFamily="2" charset="0"/>
                <a:ea typeface="+mn-ea"/>
                <a:cs typeface="+mn-cs"/>
              </a:rPr>
              <a:t> </a:t>
            </a:r>
            <a:br>
              <a:rPr kumimoji="0" lang="en-US" sz="18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0" u="none" strike="noStrike" kern="0" cap="none" spc="0" normalizeH="0" baseline="0" noProof="0">
                <a:ln>
                  <a:noFill/>
                </a:ln>
                <a:solidFill>
                  <a:srgbClr val="2C344C"/>
                </a:solidFill>
                <a:effectLst/>
                <a:uLnTx/>
                <a:uFillTx/>
                <a:latin typeface="Helvetica" pitchFamily="2" charset="0"/>
                <a:ea typeface="+mn-ea"/>
                <a:cs typeface="+mn-cs"/>
              </a:rPr>
              <a:t>ECTS* 180 / US 120</a:t>
            </a:r>
            <a:endParaRPr kumimoji="0" lang="en-US" sz="1100" b="0" i="0" u="none" strike="noStrike" kern="0" cap="none" spc="0" normalizeH="0" baseline="0" noProof="0">
              <a:ln>
                <a:noFill/>
              </a:ln>
              <a:solidFill>
                <a:srgbClr val="2C344C"/>
              </a:solidFill>
              <a:effectLst/>
              <a:uLnTx/>
              <a:uFillTx/>
              <a:latin typeface="Helvetica" pitchFamily="2" charset="0"/>
              <a:ea typeface="+mn-ea"/>
              <a:cs typeface="+mn-cs"/>
            </a:endParaRPr>
          </a:p>
        </p:txBody>
      </p:sp>
      <p:sp>
        <p:nvSpPr>
          <p:cNvPr id="57" name="TextBox 56">
            <a:extLst>
              <a:ext uri="{FF2B5EF4-FFF2-40B4-BE49-F238E27FC236}">
                <a16:creationId xmlns:a16="http://schemas.microsoft.com/office/drawing/2014/main" id="{AE79B2AB-4683-B8C7-5D7B-F98CA1297433}"/>
              </a:ext>
            </a:extLst>
          </p:cNvPr>
          <p:cNvSpPr txBox="1"/>
          <p:nvPr/>
        </p:nvSpPr>
        <p:spPr>
          <a:xfrm>
            <a:off x="474373" y="6431234"/>
            <a:ext cx="6143624"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2C344C"/>
                </a:solidFill>
                <a:effectLst/>
                <a:uLnTx/>
                <a:uFillTx/>
                <a:latin typeface="Helvetica" pitchFamily="2" charset="0"/>
                <a:ea typeface="+mn-ea"/>
                <a:cs typeface="+mn-cs"/>
              </a:rPr>
              <a:t>*European Credit Transfer and Accumulation System</a:t>
            </a:r>
            <a:endParaRPr kumimoji="0" lang="en-CH" sz="900" b="0" i="0" u="none" strike="noStrike" kern="1200" cap="none" spc="0" normalizeH="0" baseline="0" noProof="0">
              <a:ln>
                <a:noFill/>
              </a:ln>
              <a:solidFill>
                <a:srgbClr val="2C344C"/>
              </a:solidFill>
              <a:effectLst/>
              <a:uLnTx/>
              <a:uFillTx/>
              <a:latin typeface="Helvetica" pitchFamily="2" charset="0"/>
              <a:ea typeface="+mn-ea"/>
              <a:cs typeface="+mn-cs"/>
            </a:endParaRPr>
          </a:p>
        </p:txBody>
      </p:sp>
      <p:sp>
        <p:nvSpPr>
          <p:cNvPr id="59" name="TextBox 58">
            <a:extLst>
              <a:ext uri="{FF2B5EF4-FFF2-40B4-BE49-F238E27FC236}">
                <a16:creationId xmlns:a16="http://schemas.microsoft.com/office/drawing/2014/main" id="{6736231C-F80F-E117-906F-34C0A2024C3F}"/>
              </a:ext>
            </a:extLst>
          </p:cNvPr>
          <p:cNvSpPr txBox="1"/>
          <p:nvPr/>
        </p:nvSpPr>
        <p:spPr>
          <a:xfrm>
            <a:off x="2737899" y="2244943"/>
            <a:ext cx="1960361"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Intake</a:t>
            </a:r>
            <a:r>
              <a:rPr kumimoji="0" lang="en-US" sz="1400" b="0" i="0" u="none" strike="noStrike" kern="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 </a:t>
            </a:r>
            <a:br>
              <a:rPr kumimoji="0" lang="en-US" sz="18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0" u="none" strike="noStrike" kern="0" cap="none" spc="0" normalizeH="0" baseline="0" noProof="0">
                <a:ln>
                  <a:noFill/>
                </a:ln>
                <a:solidFill>
                  <a:srgbClr val="2C344C"/>
                </a:solidFill>
                <a:effectLst/>
                <a:uLnTx/>
                <a:uFillTx/>
                <a:latin typeface="Helvetica" pitchFamily="2" charset="0"/>
                <a:ea typeface="+mn-ea"/>
                <a:cs typeface="+mn-cs"/>
              </a:rPr>
              <a:t>Spring &amp; Fall</a:t>
            </a:r>
            <a:endParaRPr kumimoji="0" lang="en-US" sz="1100" b="0" i="0" u="none" strike="noStrike" kern="0" cap="none" spc="0" normalizeH="0" baseline="0" noProof="0">
              <a:ln>
                <a:noFill/>
              </a:ln>
              <a:solidFill>
                <a:srgbClr val="2C344C"/>
              </a:solidFill>
              <a:effectLst/>
              <a:uLnTx/>
              <a:uFillTx/>
              <a:latin typeface="Helvetica" pitchFamily="2" charset="0"/>
              <a:ea typeface="+mn-ea"/>
              <a:cs typeface="+mn-cs"/>
            </a:endParaRPr>
          </a:p>
        </p:txBody>
      </p:sp>
      <p:sp>
        <p:nvSpPr>
          <p:cNvPr id="222" name="Google Shape;222;p30"/>
          <p:cNvSpPr/>
          <p:nvPr/>
        </p:nvSpPr>
        <p:spPr>
          <a:xfrm>
            <a:off x="474373" y="2244943"/>
            <a:ext cx="2181566" cy="62320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200"/>
              <a:buFont typeface="Arial"/>
              <a:buNone/>
              <a:tabLst/>
              <a:defRPr/>
            </a:pPr>
            <a:r>
              <a:rPr kumimoji="0" lang="en-GB" sz="1800" b="0" i="0" u="none" strike="noStrike" kern="0" cap="none" spc="0" normalizeH="0" baseline="0" noProof="0">
                <a:ln>
                  <a:noFill/>
                </a:ln>
                <a:solidFill>
                  <a:srgbClr val="2C344C"/>
                </a:solidFill>
                <a:effectLst/>
                <a:uLnTx/>
                <a:uFillTx/>
                <a:latin typeface="Mongolian Baiti" panose="03000500000000000000" pitchFamily="66" charset="0"/>
                <a:ea typeface="Helvetica Neue"/>
                <a:cs typeface="Mongolian Baiti" panose="03000500000000000000" pitchFamily="66" charset="0"/>
                <a:sym typeface="Helvetica Neue"/>
              </a:rPr>
              <a:t>Duration</a:t>
            </a:r>
            <a:endParaRPr kumimoji="0" sz="1400" b="0" i="0" u="none" strike="noStrike" kern="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0"/>
              </a:spcAft>
              <a:buClr>
                <a:srgbClr val="4D4D4D"/>
              </a:buClr>
              <a:buSzPts val="1200"/>
              <a:buFont typeface="Arial"/>
              <a:buNone/>
              <a:tabLst/>
              <a:defRPr/>
            </a:pPr>
            <a:r>
              <a:rPr kumimoji="0" lang="en-GB" sz="1400" b="0" i="0" u="none" strike="noStrike" kern="0" cap="none" spc="0" normalizeH="0" baseline="0" noProof="0">
                <a:ln>
                  <a:noFill/>
                </a:ln>
                <a:solidFill>
                  <a:srgbClr val="2C344C"/>
                </a:solidFill>
                <a:effectLst/>
                <a:uLnTx/>
                <a:uFillTx/>
                <a:latin typeface="Helvetica" pitchFamily="2" charset="0"/>
                <a:ea typeface="Helvetica Neue"/>
                <a:cs typeface="Helvetica Neue"/>
                <a:sym typeface="Helvetica Neue"/>
              </a:rPr>
              <a:t>4 years, 8 semesters</a:t>
            </a:r>
            <a:endParaRPr kumimoji="0" sz="1600" b="0" i="0" u="none" strike="noStrike" kern="0" cap="none" spc="0" normalizeH="0" baseline="0" noProof="0">
              <a:ln>
                <a:noFill/>
              </a:ln>
              <a:solidFill>
                <a:srgbClr val="2C344C"/>
              </a:solidFill>
              <a:effectLst/>
              <a:uLnTx/>
              <a:uFillTx/>
              <a:latin typeface="Helvetica" pitchFamily="2" charset="0"/>
              <a:ea typeface="+mn-ea"/>
              <a:cs typeface="Arial"/>
              <a:sym typeface="Arial"/>
            </a:endParaRPr>
          </a:p>
        </p:txBody>
      </p:sp>
      <p:sp>
        <p:nvSpPr>
          <p:cNvPr id="8" name="Google Shape;212;p30">
            <a:extLst>
              <a:ext uri="{FF2B5EF4-FFF2-40B4-BE49-F238E27FC236}">
                <a16:creationId xmlns:a16="http://schemas.microsoft.com/office/drawing/2014/main" id="{7DA95E59-E5F0-3A41-111D-C179E49A3E26}"/>
              </a:ext>
            </a:extLst>
          </p:cNvPr>
          <p:cNvSpPr/>
          <p:nvPr/>
        </p:nvSpPr>
        <p:spPr>
          <a:xfrm>
            <a:off x="11836997" y="0"/>
            <a:ext cx="173156" cy="685800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grpSp>
        <p:nvGrpSpPr>
          <p:cNvPr id="9" name="Group 8">
            <a:extLst>
              <a:ext uri="{FF2B5EF4-FFF2-40B4-BE49-F238E27FC236}">
                <a16:creationId xmlns:a16="http://schemas.microsoft.com/office/drawing/2014/main" id="{FF958CDB-A9A8-39E7-1EE0-A92009E54DCE}"/>
              </a:ext>
            </a:extLst>
          </p:cNvPr>
          <p:cNvGrpSpPr/>
          <p:nvPr/>
        </p:nvGrpSpPr>
        <p:grpSpPr>
          <a:xfrm>
            <a:off x="12745975" y="3145618"/>
            <a:ext cx="1226055" cy="1616670"/>
            <a:chOff x="553975" y="3145618"/>
            <a:chExt cx="1226055" cy="1616670"/>
          </a:xfrm>
        </p:grpSpPr>
        <p:sp>
          <p:nvSpPr>
            <p:cNvPr id="10" name="Rectangle 9">
              <a:extLst>
                <a:ext uri="{FF2B5EF4-FFF2-40B4-BE49-F238E27FC236}">
                  <a16:creationId xmlns:a16="http://schemas.microsoft.com/office/drawing/2014/main" id="{B42A7458-4CC7-B7DD-F0FA-92440C9FDEAA}"/>
                </a:ext>
              </a:extLst>
            </p:cNvPr>
            <p:cNvSpPr/>
            <p:nvPr/>
          </p:nvSpPr>
          <p:spPr>
            <a:xfrm>
              <a:off x="553975" y="3145618"/>
              <a:ext cx="1226055" cy="161667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 name="Google Shape;232;p30">
              <a:extLst>
                <a:ext uri="{FF2B5EF4-FFF2-40B4-BE49-F238E27FC236}">
                  <a16:creationId xmlns:a16="http://schemas.microsoft.com/office/drawing/2014/main" id="{A4C75590-95F0-B9DB-2453-A152DB87D229}"/>
                </a:ext>
              </a:extLst>
            </p:cNvPr>
            <p:cNvSpPr txBox="1"/>
            <p:nvPr/>
          </p:nvSpPr>
          <p:spPr>
            <a:xfrm>
              <a:off x="553976" y="3280027"/>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1</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12" name="Google Shape;232;p30">
              <a:extLst>
                <a:ext uri="{FF2B5EF4-FFF2-40B4-BE49-F238E27FC236}">
                  <a16:creationId xmlns:a16="http://schemas.microsoft.com/office/drawing/2014/main" id="{46DAAE92-DC84-C2CB-0FA2-4CDF0D78EF7D}"/>
                </a:ext>
              </a:extLst>
            </p:cNvPr>
            <p:cNvSpPr txBox="1"/>
            <p:nvPr/>
          </p:nvSpPr>
          <p:spPr>
            <a:xfrm>
              <a:off x="553976" y="4064365"/>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Luxury Fundamentals</a:t>
              </a:r>
              <a:endPar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grpSp>
      <p:grpSp>
        <p:nvGrpSpPr>
          <p:cNvPr id="13" name="Group 12">
            <a:extLst>
              <a:ext uri="{FF2B5EF4-FFF2-40B4-BE49-F238E27FC236}">
                <a16:creationId xmlns:a16="http://schemas.microsoft.com/office/drawing/2014/main" id="{736498DC-EF13-8343-5397-39A1AFF8EE9A}"/>
              </a:ext>
            </a:extLst>
          </p:cNvPr>
          <p:cNvGrpSpPr/>
          <p:nvPr/>
        </p:nvGrpSpPr>
        <p:grpSpPr>
          <a:xfrm>
            <a:off x="14074903" y="3145618"/>
            <a:ext cx="1226055" cy="1616670"/>
            <a:chOff x="1882903" y="3145618"/>
            <a:chExt cx="1226055" cy="1616670"/>
          </a:xfrm>
        </p:grpSpPr>
        <p:sp>
          <p:nvSpPr>
            <p:cNvPr id="14" name="Rectangle 13">
              <a:extLst>
                <a:ext uri="{FF2B5EF4-FFF2-40B4-BE49-F238E27FC236}">
                  <a16:creationId xmlns:a16="http://schemas.microsoft.com/office/drawing/2014/main" id="{9FC1F37C-6AB8-9FC0-DF42-880CE2CD8F56}"/>
                </a:ext>
              </a:extLst>
            </p:cNvPr>
            <p:cNvSpPr/>
            <p:nvPr/>
          </p:nvSpPr>
          <p:spPr>
            <a:xfrm>
              <a:off x="1882903" y="3145618"/>
              <a:ext cx="1226055" cy="161667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5" name="Google Shape;232;p30">
              <a:extLst>
                <a:ext uri="{FF2B5EF4-FFF2-40B4-BE49-F238E27FC236}">
                  <a16:creationId xmlns:a16="http://schemas.microsoft.com/office/drawing/2014/main" id="{8B47DD0D-4705-A123-84E8-E6C80A7C63BC}"/>
                </a:ext>
              </a:extLst>
            </p:cNvPr>
            <p:cNvSpPr txBox="1"/>
            <p:nvPr/>
          </p:nvSpPr>
          <p:spPr>
            <a:xfrm>
              <a:off x="1888505" y="3280027"/>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2</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16" name="Google Shape;232;p30">
              <a:extLst>
                <a:ext uri="{FF2B5EF4-FFF2-40B4-BE49-F238E27FC236}">
                  <a16:creationId xmlns:a16="http://schemas.microsoft.com/office/drawing/2014/main" id="{8BDDBB79-6DBF-441E-2FBD-A73C8A6B1DC9}"/>
                </a:ext>
              </a:extLst>
            </p:cNvPr>
            <p:cNvSpPr txBox="1"/>
            <p:nvPr/>
          </p:nvSpPr>
          <p:spPr>
            <a:xfrm>
              <a:off x="1888505" y="4064365"/>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Playfair Display"/>
                </a:rPr>
                <a:t>Professional Immersion</a:t>
              </a:r>
              <a:endParaRPr kumimoji="0" lang="en-GB" sz="100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Arial"/>
              </a:endParaRPr>
            </a:p>
          </p:txBody>
        </p:sp>
      </p:grpSp>
      <p:grpSp>
        <p:nvGrpSpPr>
          <p:cNvPr id="17" name="Group 16">
            <a:extLst>
              <a:ext uri="{FF2B5EF4-FFF2-40B4-BE49-F238E27FC236}">
                <a16:creationId xmlns:a16="http://schemas.microsoft.com/office/drawing/2014/main" id="{4DE55BD2-9055-251D-D9DB-59652F03BB1C}"/>
              </a:ext>
            </a:extLst>
          </p:cNvPr>
          <p:cNvGrpSpPr/>
          <p:nvPr/>
        </p:nvGrpSpPr>
        <p:grpSpPr>
          <a:xfrm>
            <a:off x="18500599" y="3145618"/>
            <a:ext cx="1226055" cy="1616670"/>
            <a:chOff x="6308599" y="3145618"/>
            <a:chExt cx="1226055" cy="1616670"/>
          </a:xfrm>
        </p:grpSpPr>
        <p:sp>
          <p:nvSpPr>
            <p:cNvPr id="18" name="Rectangle 17">
              <a:extLst>
                <a:ext uri="{FF2B5EF4-FFF2-40B4-BE49-F238E27FC236}">
                  <a16:creationId xmlns:a16="http://schemas.microsoft.com/office/drawing/2014/main" id="{9532968F-5E37-F7BA-9184-05000A2743AD}"/>
                </a:ext>
              </a:extLst>
            </p:cNvPr>
            <p:cNvSpPr/>
            <p:nvPr/>
          </p:nvSpPr>
          <p:spPr>
            <a:xfrm>
              <a:off x="6308599" y="3145618"/>
              <a:ext cx="1226055" cy="161667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9" name="Google Shape;232;p30">
              <a:extLst>
                <a:ext uri="{FF2B5EF4-FFF2-40B4-BE49-F238E27FC236}">
                  <a16:creationId xmlns:a16="http://schemas.microsoft.com/office/drawing/2014/main" id="{5E92E2E1-3F30-70EB-AC62-92CB5B5A1FB3}"/>
                </a:ext>
              </a:extLst>
            </p:cNvPr>
            <p:cNvSpPr txBox="1"/>
            <p:nvPr/>
          </p:nvSpPr>
          <p:spPr>
            <a:xfrm>
              <a:off x="6312224" y="3280027"/>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5</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20" name="Google Shape;232;p30">
              <a:extLst>
                <a:ext uri="{FF2B5EF4-FFF2-40B4-BE49-F238E27FC236}">
                  <a16:creationId xmlns:a16="http://schemas.microsoft.com/office/drawing/2014/main" id="{B2E2C88D-1F23-9810-2A15-262DC89D8574}"/>
                </a:ext>
              </a:extLst>
            </p:cNvPr>
            <p:cNvSpPr txBox="1"/>
            <p:nvPr/>
          </p:nvSpPr>
          <p:spPr>
            <a:xfrm>
              <a:off x="6312224" y="4064365"/>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Playfair Display"/>
                </a:rPr>
                <a:t>Management Practice</a:t>
              </a:r>
              <a:endParaRPr kumimoji="0" lang="en-GB" sz="100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Arial"/>
              </a:endParaRPr>
            </a:p>
          </p:txBody>
        </p:sp>
      </p:grpSp>
      <p:grpSp>
        <p:nvGrpSpPr>
          <p:cNvPr id="21" name="Group 20">
            <a:extLst>
              <a:ext uri="{FF2B5EF4-FFF2-40B4-BE49-F238E27FC236}">
                <a16:creationId xmlns:a16="http://schemas.microsoft.com/office/drawing/2014/main" id="{46B8D706-6CA9-2BDD-2425-DDF3F2737EBE}"/>
              </a:ext>
            </a:extLst>
          </p:cNvPr>
          <p:cNvGrpSpPr/>
          <p:nvPr/>
        </p:nvGrpSpPr>
        <p:grpSpPr>
          <a:xfrm>
            <a:off x="22706839" y="3145618"/>
            <a:ext cx="1226055" cy="1616670"/>
            <a:chOff x="10514839" y="3145618"/>
            <a:chExt cx="1226055" cy="1616670"/>
          </a:xfrm>
        </p:grpSpPr>
        <p:sp>
          <p:nvSpPr>
            <p:cNvPr id="22" name="Rectangle 21">
              <a:extLst>
                <a:ext uri="{FF2B5EF4-FFF2-40B4-BE49-F238E27FC236}">
                  <a16:creationId xmlns:a16="http://schemas.microsoft.com/office/drawing/2014/main" id="{93184C12-2CF2-61BC-E448-CDB2D7997BD1}"/>
                </a:ext>
              </a:extLst>
            </p:cNvPr>
            <p:cNvSpPr/>
            <p:nvPr/>
          </p:nvSpPr>
          <p:spPr>
            <a:xfrm>
              <a:off x="10514839" y="3145618"/>
              <a:ext cx="1226055" cy="161667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3" name="Google Shape;232;p30">
              <a:extLst>
                <a:ext uri="{FF2B5EF4-FFF2-40B4-BE49-F238E27FC236}">
                  <a16:creationId xmlns:a16="http://schemas.microsoft.com/office/drawing/2014/main" id="{39494B1B-2DD7-527E-4108-E2EEEA8EFCE0}"/>
                </a:ext>
              </a:extLst>
            </p:cNvPr>
            <p:cNvSpPr txBox="1"/>
            <p:nvPr/>
          </p:nvSpPr>
          <p:spPr>
            <a:xfrm>
              <a:off x="10525878" y="3280027"/>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8</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24" name="Google Shape;232;p30">
              <a:extLst>
                <a:ext uri="{FF2B5EF4-FFF2-40B4-BE49-F238E27FC236}">
                  <a16:creationId xmlns:a16="http://schemas.microsoft.com/office/drawing/2014/main" id="{58F53DE3-A732-E5F8-C162-46A2FB0DEE95}"/>
                </a:ext>
              </a:extLst>
            </p:cNvPr>
            <p:cNvSpPr txBox="1"/>
            <p:nvPr/>
          </p:nvSpPr>
          <p:spPr>
            <a:xfrm>
              <a:off x="10525878" y="4064365"/>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Playfair Display"/>
                </a:rPr>
                <a:t>On-The-Job Experience</a:t>
              </a:r>
              <a:endParaRPr kumimoji="0" lang="en-GB" sz="100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Arial"/>
              </a:endParaRPr>
            </a:p>
          </p:txBody>
        </p:sp>
      </p:grpSp>
      <p:grpSp>
        <p:nvGrpSpPr>
          <p:cNvPr id="25" name="Group 24">
            <a:extLst>
              <a:ext uri="{FF2B5EF4-FFF2-40B4-BE49-F238E27FC236}">
                <a16:creationId xmlns:a16="http://schemas.microsoft.com/office/drawing/2014/main" id="{2210B572-98DF-C7F7-FC14-98B14B11323D}"/>
              </a:ext>
            </a:extLst>
          </p:cNvPr>
          <p:cNvGrpSpPr/>
          <p:nvPr/>
        </p:nvGrpSpPr>
        <p:grpSpPr>
          <a:xfrm>
            <a:off x="15623287" y="3145618"/>
            <a:ext cx="1226055" cy="1616670"/>
            <a:chOff x="3431287" y="3145618"/>
            <a:chExt cx="1226055" cy="1616670"/>
          </a:xfrm>
        </p:grpSpPr>
        <p:sp>
          <p:nvSpPr>
            <p:cNvPr id="26" name="Rectangle 25">
              <a:extLst>
                <a:ext uri="{FF2B5EF4-FFF2-40B4-BE49-F238E27FC236}">
                  <a16:creationId xmlns:a16="http://schemas.microsoft.com/office/drawing/2014/main" id="{F272CC3D-1E70-CBB2-8EE8-99AEA22B6EC7}"/>
                </a:ext>
              </a:extLst>
            </p:cNvPr>
            <p:cNvSpPr/>
            <p:nvPr/>
          </p:nvSpPr>
          <p:spPr>
            <a:xfrm>
              <a:off x="3431287" y="3145618"/>
              <a:ext cx="1226055" cy="161667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7" name="Google Shape;232;p30">
              <a:extLst>
                <a:ext uri="{FF2B5EF4-FFF2-40B4-BE49-F238E27FC236}">
                  <a16:creationId xmlns:a16="http://schemas.microsoft.com/office/drawing/2014/main" id="{2BB28F0E-0186-AA87-478D-42AE2B02C9C3}"/>
                </a:ext>
              </a:extLst>
            </p:cNvPr>
            <p:cNvSpPr txBox="1"/>
            <p:nvPr/>
          </p:nvSpPr>
          <p:spPr>
            <a:xfrm>
              <a:off x="3433101" y="3280027"/>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3</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28" name="Google Shape;232;p30">
              <a:extLst>
                <a:ext uri="{FF2B5EF4-FFF2-40B4-BE49-F238E27FC236}">
                  <a16:creationId xmlns:a16="http://schemas.microsoft.com/office/drawing/2014/main" id="{9812C5D8-8FBF-CDDA-317F-14EDA7438745}"/>
                </a:ext>
              </a:extLst>
            </p:cNvPr>
            <p:cNvSpPr txBox="1"/>
            <p:nvPr/>
          </p:nvSpPr>
          <p:spPr>
            <a:xfrm>
              <a:off x="3433101" y="4064365"/>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Luxury Management I</a:t>
              </a:r>
              <a:endPar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grpSp>
      <p:grpSp>
        <p:nvGrpSpPr>
          <p:cNvPr id="29" name="Group 28">
            <a:extLst>
              <a:ext uri="{FF2B5EF4-FFF2-40B4-BE49-F238E27FC236}">
                <a16:creationId xmlns:a16="http://schemas.microsoft.com/office/drawing/2014/main" id="{330ABC0A-8A32-9133-5D5B-794072DABFCE}"/>
              </a:ext>
            </a:extLst>
          </p:cNvPr>
          <p:cNvGrpSpPr/>
          <p:nvPr/>
        </p:nvGrpSpPr>
        <p:grpSpPr>
          <a:xfrm>
            <a:off x="16947274" y="3145618"/>
            <a:ext cx="1230996" cy="1616670"/>
            <a:chOff x="4755274" y="3145618"/>
            <a:chExt cx="1230996" cy="1616670"/>
          </a:xfrm>
        </p:grpSpPr>
        <p:sp>
          <p:nvSpPr>
            <p:cNvPr id="30" name="Rectangle 29">
              <a:extLst>
                <a:ext uri="{FF2B5EF4-FFF2-40B4-BE49-F238E27FC236}">
                  <a16:creationId xmlns:a16="http://schemas.microsoft.com/office/drawing/2014/main" id="{DA521CCF-A59A-B063-0FBB-781BB94FBF7C}"/>
                </a:ext>
              </a:extLst>
            </p:cNvPr>
            <p:cNvSpPr/>
            <p:nvPr/>
          </p:nvSpPr>
          <p:spPr>
            <a:xfrm>
              <a:off x="4760215" y="3145618"/>
              <a:ext cx="1226055" cy="161667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1" name="Google Shape;232;p30">
              <a:extLst>
                <a:ext uri="{FF2B5EF4-FFF2-40B4-BE49-F238E27FC236}">
                  <a16:creationId xmlns:a16="http://schemas.microsoft.com/office/drawing/2014/main" id="{327B592E-8DB3-CF71-9F62-3DCA3D6590FE}"/>
                </a:ext>
              </a:extLst>
            </p:cNvPr>
            <p:cNvSpPr txBox="1"/>
            <p:nvPr/>
          </p:nvSpPr>
          <p:spPr>
            <a:xfrm>
              <a:off x="4755274" y="3280027"/>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4</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2" name="Google Shape;232;p30">
              <a:extLst>
                <a:ext uri="{FF2B5EF4-FFF2-40B4-BE49-F238E27FC236}">
                  <a16:creationId xmlns:a16="http://schemas.microsoft.com/office/drawing/2014/main" id="{D0C05526-C7E5-5527-1A93-FD7A7E847756}"/>
                </a:ext>
              </a:extLst>
            </p:cNvPr>
            <p:cNvSpPr txBox="1"/>
            <p:nvPr/>
          </p:nvSpPr>
          <p:spPr>
            <a:xfrm>
              <a:off x="4755274" y="4064365"/>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Luxury Management II</a:t>
              </a:r>
              <a:endPar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grpSp>
      <p:grpSp>
        <p:nvGrpSpPr>
          <p:cNvPr id="33" name="Group 32">
            <a:extLst>
              <a:ext uri="{FF2B5EF4-FFF2-40B4-BE49-F238E27FC236}">
                <a16:creationId xmlns:a16="http://schemas.microsoft.com/office/drawing/2014/main" id="{CE96FD5B-9663-A300-C453-88AB31952795}"/>
              </a:ext>
            </a:extLst>
          </p:cNvPr>
          <p:cNvGrpSpPr/>
          <p:nvPr/>
        </p:nvGrpSpPr>
        <p:grpSpPr>
          <a:xfrm>
            <a:off x="19826397" y="3145618"/>
            <a:ext cx="1229185" cy="1616670"/>
            <a:chOff x="7634397" y="3145618"/>
            <a:chExt cx="1229185" cy="1616670"/>
          </a:xfrm>
        </p:grpSpPr>
        <p:sp>
          <p:nvSpPr>
            <p:cNvPr id="34" name="Rectangle 33">
              <a:extLst>
                <a:ext uri="{FF2B5EF4-FFF2-40B4-BE49-F238E27FC236}">
                  <a16:creationId xmlns:a16="http://schemas.microsoft.com/office/drawing/2014/main" id="{D4AAF8B7-BC0E-EC54-A2DE-E472F827A920}"/>
                </a:ext>
              </a:extLst>
            </p:cNvPr>
            <p:cNvSpPr/>
            <p:nvPr/>
          </p:nvSpPr>
          <p:spPr>
            <a:xfrm>
              <a:off x="7637527" y="3145618"/>
              <a:ext cx="1226055" cy="161667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5" name="Google Shape;232;p30">
              <a:extLst>
                <a:ext uri="{FF2B5EF4-FFF2-40B4-BE49-F238E27FC236}">
                  <a16:creationId xmlns:a16="http://schemas.microsoft.com/office/drawing/2014/main" id="{631F6C16-585D-84ED-437F-DCB384D49811}"/>
                </a:ext>
              </a:extLst>
            </p:cNvPr>
            <p:cNvSpPr txBox="1"/>
            <p:nvPr/>
          </p:nvSpPr>
          <p:spPr>
            <a:xfrm>
              <a:off x="7634398" y="3280027"/>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6</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6" name="Google Shape;232;p30">
              <a:extLst>
                <a:ext uri="{FF2B5EF4-FFF2-40B4-BE49-F238E27FC236}">
                  <a16:creationId xmlns:a16="http://schemas.microsoft.com/office/drawing/2014/main" id="{E6E3389B-2C9A-B89D-FDF8-AD79B8D79FE7}"/>
                </a:ext>
              </a:extLst>
            </p:cNvPr>
            <p:cNvSpPr txBox="1"/>
            <p:nvPr/>
          </p:nvSpPr>
          <p:spPr>
            <a:xfrm>
              <a:off x="7634397" y="4064365"/>
              <a:ext cx="1212367"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Strategic Luxury Leadership</a:t>
              </a:r>
              <a:endPar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grpSp>
      <p:grpSp>
        <p:nvGrpSpPr>
          <p:cNvPr id="37" name="Group 36">
            <a:extLst>
              <a:ext uri="{FF2B5EF4-FFF2-40B4-BE49-F238E27FC236}">
                <a16:creationId xmlns:a16="http://schemas.microsoft.com/office/drawing/2014/main" id="{B96EC0AA-80DB-0B01-530C-7AF0939B0550}"/>
              </a:ext>
            </a:extLst>
          </p:cNvPr>
          <p:cNvGrpSpPr/>
          <p:nvPr/>
        </p:nvGrpSpPr>
        <p:grpSpPr>
          <a:xfrm>
            <a:off x="21370991" y="3145618"/>
            <a:ext cx="1232975" cy="1616670"/>
            <a:chOff x="9178991" y="3145618"/>
            <a:chExt cx="1232975" cy="1616670"/>
          </a:xfrm>
        </p:grpSpPr>
        <p:sp>
          <p:nvSpPr>
            <p:cNvPr id="38" name="Rectangle 37">
              <a:extLst>
                <a:ext uri="{FF2B5EF4-FFF2-40B4-BE49-F238E27FC236}">
                  <a16:creationId xmlns:a16="http://schemas.microsoft.com/office/drawing/2014/main" id="{D8DC9DF7-2176-52F1-3549-4E7746BD798C}"/>
                </a:ext>
              </a:extLst>
            </p:cNvPr>
            <p:cNvSpPr/>
            <p:nvPr/>
          </p:nvSpPr>
          <p:spPr>
            <a:xfrm>
              <a:off x="9185911" y="3145618"/>
              <a:ext cx="1226055" cy="161667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9" name="Google Shape;232;p30">
              <a:extLst>
                <a:ext uri="{FF2B5EF4-FFF2-40B4-BE49-F238E27FC236}">
                  <a16:creationId xmlns:a16="http://schemas.microsoft.com/office/drawing/2014/main" id="{E862CE95-AD02-E48D-47BB-97C3942CCE3B}"/>
                </a:ext>
              </a:extLst>
            </p:cNvPr>
            <p:cNvSpPr txBox="1"/>
            <p:nvPr/>
          </p:nvSpPr>
          <p:spPr>
            <a:xfrm>
              <a:off x="9178992" y="3280027"/>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7</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41" name="Google Shape;232;p30">
              <a:extLst>
                <a:ext uri="{FF2B5EF4-FFF2-40B4-BE49-F238E27FC236}">
                  <a16:creationId xmlns:a16="http://schemas.microsoft.com/office/drawing/2014/main" id="{AB9CC101-230F-5FD5-CD22-4EEC1FBD3A32}"/>
                </a:ext>
              </a:extLst>
            </p:cNvPr>
            <p:cNvSpPr txBox="1"/>
            <p:nvPr/>
          </p:nvSpPr>
          <p:spPr>
            <a:xfrm>
              <a:off x="9178991" y="4064365"/>
              <a:ext cx="1222079" cy="5816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Luxury in the Contemporary Age</a:t>
              </a:r>
              <a:endPar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grpSp>
    </p:spTree>
    <p:extLst>
      <p:ext uri="{BB962C8B-B14F-4D97-AF65-F5344CB8AC3E}">
        <p14:creationId xmlns:p14="http://schemas.microsoft.com/office/powerpoint/2010/main" val="2814291305"/>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11"/>
        <p:cNvGrpSpPr/>
        <p:nvPr/>
      </p:nvGrpSpPr>
      <p:grpSpPr>
        <a:xfrm>
          <a:off x="0" y="0"/>
          <a:ext cx="0" cy="0"/>
          <a:chOff x="0" y="0"/>
          <a:chExt cx="0" cy="0"/>
        </a:xfrm>
      </p:grpSpPr>
      <p:grpSp>
        <p:nvGrpSpPr>
          <p:cNvPr id="2" name="Group 1">
            <a:extLst>
              <a:ext uri="{FF2B5EF4-FFF2-40B4-BE49-F238E27FC236}">
                <a16:creationId xmlns:a16="http://schemas.microsoft.com/office/drawing/2014/main" id="{56F2DDF3-0D07-1375-C94B-A045C669193C}"/>
              </a:ext>
            </a:extLst>
          </p:cNvPr>
          <p:cNvGrpSpPr/>
          <p:nvPr/>
        </p:nvGrpSpPr>
        <p:grpSpPr>
          <a:xfrm>
            <a:off x="12192000" y="1203936"/>
            <a:ext cx="12192000" cy="5433463"/>
            <a:chOff x="0" y="1203936"/>
            <a:chExt cx="12192000" cy="5433463"/>
          </a:xfrm>
        </p:grpSpPr>
        <p:sp>
          <p:nvSpPr>
            <p:cNvPr id="3" name="Rectangle 2">
              <a:extLst>
                <a:ext uri="{FF2B5EF4-FFF2-40B4-BE49-F238E27FC236}">
                  <a16:creationId xmlns:a16="http://schemas.microsoft.com/office/drawing/2014/main" id="{33C82E7F-D152-D6D6-C410-5F91ED50D52A}"/>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Google Shape;365;p34">
              <a:extLst>
                <a:ext uri="{FF2B5EF4-FFF2-40B4-BE49-F238E27FC236}">
                  <a16:creationId xmlns:a16="http://schemas.microsoft.com/office/drawing/2014/main" id="{AD67B4C3-DE22-2B44-F73D-89A5AB30DFA6}"/>
                </a:ext>
              </a:extLst>
            </p:cNvPr>
            <p:cNvSpPr/>
            <p:nvPr/>
          </p:nvSpPr>
          <p:spPr>
            <a:xfrm>
              <a:off x="394043" y="1770949"/>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TextBox 6">
              <a:extLst>
                <a:ext uri="{FF2B5EF4-FFF2-40B4-BE49-F238E27FC236}">
                  <a16:creationId xmlns:a16="http://schemas.microsoft.com/office/drawing/2014/main" id="{F2FC92EF-F5BB-62C4-EFB6-F1624BB745EA}"/>
                </a:ext>
              </a:extLst>
            </p:cNvPr>
            <p:cNvSpPr txBox="1"/>
            <p:nvPr/>
          </p:nvSpPr>
          <p:spPr>
            <a:xfrm>
              <a:off x="554593" y="4419804"/>
              <a:ext cx="2522900" cy="15850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SECRETS OF SWISS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HOSPITALITY</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Gastronomic discovery</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tour in Switzerland</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Michelin-star restaurant experience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Visit renowned producers</a:t>
              </a:r>
            </a:p>
          </p:txBody>
        </p:sp>
        <p:sp>
          <p:nvSpPr>
            <p:cNvPr id="8" name="TextBox 7">
              <a:extLst>
                <a:ext uri="{FF2B5EF4-FFF2-40B4-BE49-F238E27FC236}">
                  <a16:creationId xmlns:a16="http://schemas.microsoft.com/office/drawing/2014/main" id="{99BEA717-C879-0FFE-A265-8FC8A1B13D1A}"/>
                </a:ext>
              </a:extLst>
            </p:cNvPr>
            <p:cNvSpPr txBox="1"/>
            <p:nvPr/>
          </p:nvSpPr>
          <p:spPr>
            <a:xfrm>
              <a:off x="6479709" y="4419804"/>
              <a:ext cx="207720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ITALIAN</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ELEGANCE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the spiritual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home of luxury</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Visit famous luxury brands in Italy across fashion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automobiles</a:t>
              </a:r>
            </a:p>
          </p:txBody>
        </p:sp>
        <p:sp>
          <p:nvSpPr>
            <p:cNvPr id="9" name="TextBox 8">
              <a:extLst>
                <a:ext uri="{FF2B5EF4-FFF2-40B4-BE49-F238E27FC236}">
                  <a16:creationId xmlns:a16="http://schemas.microsoft.com/office/drawing/2014/main" id="{8580D275-96A7-CA16-3011-F383B737F70F}"/>
                </a:ext>
              </a:extLst>
            </p:cNvPr>
            <p:cNvSpPr txBox="1"/>
            <p:nvPr/>
          </p:nvSpPr>
          <p:spPr>
            <a:xfrm>
              <a:off x="3333281" y="4419804"/>
              <a:ext cx="266779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 TIME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Immersion in the world</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luxury watch manufacture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the art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excellence and craftmanship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 luxury products</a:t>
              </a: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10" name="TextBox 9">
              <a:extLst>
                <a:ext uri="{FF2B5EF4-FFF2-40B4-BE49-F238E27FC236}">
                  <a16:creationId xmlns:a16="http://schemas.microsoft.com/office/drawing/2014/main" id="{4DA8A122-5190-E1B4-1601-C8E484DB9DDB}"/>
                </a:ext>
              </a:extLst>
            </p:cNvPr>
            <p:cNvSpPr txBox="1"/>
            <p:nvPr/>
          </p:nvSpPr>
          <p:spPr>
            <a:xfrm>
              <a:off x="9330842" y="4419804"/>
              <a:ext cx="207720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FRANCE: THE LAND OF LUXURY SAVOIR-FAIRE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Emphasis on luxury craftmanship</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for hand-made </a:t>
              </a:r>
              <a:r>
                <a:rPr kumimoji="0" lang="fr-FR"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luxury</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items</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French fine </a:t>
              </a:r>
              <a:b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fr-FR"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wines</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and spirits</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11" name="TextBox 10">
              <a:extLst>
                <a:ext uri="{FF2B5EF4-FFF2-40B4-BE49-F238E27FC236}">
                  <a16:creationId xmlns:a16="http://schemas.microsoft.com/office/drawing/2014/main" id="{F8222D2A-3D52-DB3B-9823-C42B6116A1D9}"/>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Luxury Discovery Trips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sp>
          <p:nvSpPr>
            <p:cNvPr id="12" name="Google Shape;365;p34">
              <a:extLst>
                <a:ext uri="{FF2B5EF4-FFF2-40B4-BE49-F238E27FC236}">
                  <a16:creationId xmlns:a16="http://schemas.microsoft.com/office/drawing/2014/main" id="{C9BDFCDE-EEFB-A260-F8D3-5AA36F574E5B}"/>
                </a:ext>
              </a:extLst>
            </p:cNvPr>
            <p:cNvSpPr/>
            <p:nvPr/>
          </p:nvSpPr>
          <p:spPr>
            <a:xfrm>
              <a:off x="394043" y="1770949"/>
              <a:ext cx="2844000" cy="2397600"/>
            </a:xfrm>
            <a:prstGeom prst="rect">
              <a:avLst/>
            </a:prstGeom>
            <a:blipFill>
              <a:blip r:embed="rId3"/>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3" name="Google Shape;365;p34">
              <a:extLst>
                <a:ext uri="{FF2B5EF4-FFF2-40B4-BE49-F238E27FC236}">
                  <a16:creationId xmlns:a16="http://schemas.microsoft.com/office/drawing/2014/main" id="{4369A3E1-27E6-B5E3-7763-711BB08E010E}"/>
                </a:ext>
              </a:extLst>
            </p:cNvPr>
            <p:cNvSpPr/>
            <p:nvPr/>
          </p:nvSpPr>
          <p:spPr>
            <a:xfrm>
              <a:off x="3245176" y="1770949"/>
              <a:ext cx="2844000" cy="2397600"/>
            </a:xfrm>
            <a:prstGeom prst="rect">
              <a:avLst/>
            </a:prstGeom>
            <a:blipFill>
              <a:blip r:embed="rId4"/>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4" name="Google Shape;365;p34">
              <a:extLst>
                <a:ext uri="{FF2B5EF4-FFF2-40B4-BE49-F238E27FC236}">
                  <a16:creationId xmlns:a16="http://schemas.microsoft.com/office/drawing/2014/main" id="{9E067FBD-481C-B681-3E4B-4DFD04A8C180}"/>
                </a:ext>
              </a:extLst>
            </p:cNvPr>
            <p:cNvSpPr/>
            <p:nvPr/>
          </p:nvSpPr>
          <p:spPr>
            <a:xfrm>
              <a:off x="6096309" y="1770949"/>
              <a:ext cx="2844000" cy="2397600"/>
            </a:xfrm>
            <a:prstGeom prst="rect">
              <a:avLst/>
            </a:prstGeom>
            <a:blipFill>
              <a:blip r:embed="rId5"/>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5" name="Google Shape;365;p34">
              <a:extLst>
                <a:ext uri="{FF2B5EF4-FFF2-40B4-BE49-F238E27FC236}">
                  <a16:creationId xmlns:a16="http://schemas.microsoft.com/office/drawing/2014/main" id="{4099385F-594C-1ED3-2865-9A7FC6279B4A}"/>
                </a:ext>
              </a:extLst>
            </p:cNvPr>
            <p:cNvSpPr/>
            <p:nvPr/>
          </p:nvSpPr>
          <p:spPr>
            <a:xfrm>
              <a:off x="8947442" y="1770949"/>
              <a:ext cx="2844000" cy="2397600"/>
            </a:xfrm>
            <a:prstGeom prst="rect">
              <a:avLst/>
            </a:prstGeom>
            <a:blipFill>
              <a:blip r:embed="rId6"/>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grpSp>
        <p:nvGrpSpPr>
          <p:cNvPr id="44" name="Group 43">
            <a:extLst>
              <a:ext uri="{FF2B5EF4-FFF2-40B4-BE49-F238E27FC236}">
                <a16:creationId xmlns:a16="http://schemas.microsoft.com/office/drawing/2014/main" id="{6E453FD6-9E5A-A66B-99BB-21B38386B837}"/>
              </a:ext>
            </a:extLst>
          </p:cNvPr>
          <p:cNvGrpSpPr/>
          <p:nvPr/>
        </p:nvGrpSpPr>
        <p:grpSpPr>
          <a:xfrm>
            <a:off x="0" y="1203936"/>
            <a:ext cx="12192000" cy="5433464"/>
            <a:chOff x="0" y="1203936"/>
            <a:chExt cx="12192000" cy="5433464"/>
          </a:xfrm>
        </p:grpSpPr>
        <p:sp>
          <p:nvSpPr>
            <p:cNvPr id="42" name="Rectangle 41">
              <a:extLst>
                <a:ext uri="{FF2B5EF4-FFF2-40B4-BE49-F238E27FC236}">
                  <a16:creationId xmlns:a16="http://schemas.microsoft.com/office/drawing/2014/main" id="{71977016-6469-1694-FCBF-AEF01C9CCAA3}"/>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7" name="Google Shape;365;p34">
              <a:extLst>
                <a:ext uri="{FF2B5EF4-FFF2-40B4-BE49-F238E27FC236}">
                  <a16:creationId xmlns:a16="http://schemas.microsoft.com/office/drawing/2014/main" id="{48DD4EA4-A0F3-4FC0-0A76-22F4CCAEA5B4}"/>
                </a:ext>
              </a:extLst>
            </p:cNvPr>
            <p:cNvSpPr/>
            <p:nvPr/>
          </p:nvSpPr>
          <p:spPr>
            <a:xfrm>
              <a:off x="3473176"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8" name="Google Shape;365;p34">
              <a:extLst>
                <a:ext uri="{FF2B5EF4-FFF2-40B4-BE49-F238E27FC236}">
                  <a16:creationId xmlns:a16="http://schemas.microsoft.com/office/drawing/2014/main" id="{34985920-234F-16BF-425A-8D795B4D72C1}"/>
                </a:ext>
              </a:extLst>
            </p:cNvPr>
            <p:cNvSpPr/>
            <p:nvPr/>
          </p:nvSpPr>
          <p:spPr>
            <a:xfrm>
              <a:off x="394043"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9" name="Google Shape;365;p34">
              <a:extLst>
                <a:ext uri="{FF2B5EF4-FFF2-40B4-BE49-F238E27FC236}">
                  <a16:creationId xmlns:a16="http://schemas.microsoft.com/office/drawing/2014/main" id="{3DC5F650-AEEF-A24C-1DF1-4572FE4E8810}"/>
                </a:ext>
              </a:extLst>
            </p:cNvPr>
            <p:cNvSpPr/>
            <p:nvPr/>
          </p:nvSpPr>
          <p:spPr>
            <a:xfrm>
              <a:off x="9631442"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0" name="Google Shape;365;p34">
              <a:extLst>
                <a:ext uri="{FF2B5EF4-FFF2-40B4-BE49-F238E27FC236}">
                  <a16:creationId xmlns:a16="http://schemas.microsoft.com/office/drawing/2014/main" id="{76B382A0-C64B-29A1-0823-ADF42670C1FF}"/>
                </a:ext>
              </a:extLst>
            </p:cNvPr>
            <p:cNvSpPr/>
            <p:nvPr/>
          </p:nvSpPr>
          <p:spPr>
            <a:xfrm>
              <a:off x="6552309"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0949"/>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 name="Google Shape;365;p34">
              <a:extLst>
                <a:ext uri="{FF2B5EF4-FFF2-40B4-BE49-F238E27FC236}">
                  <a16:creationId xmlns:a16="http://schemas.microsoft.com/office/drawing/2014/main" id="{0257293F-8E54-AB10-0BA2-BD33CE3CB14D}"/>
                </a:ext>
              </a:extLst>
            </p:cNvPr>
            <p:cNvSpPr/>
            <p:nvPr/>
          </p:nvSpPr>
          <p:spPr>
            <a:xfrm>
              <a:off x="9725575" y="1770949"/>
              <a:ext cx="2077199" cy="2397600"/>
            </a:xfrm>
            <a:prstGeom prst="rect">
              <a:avLst/>
            </a:prstGeom>
            <a:blipFill>
              <a:blip r:embed="rId7"/>
              <a:srcRect/>
              <a:stretch>
                <a:fillRect l="-36568" r="-36568"/>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6" name="Google Shape;370;p34">
              <a:extLst>
                <a:ext uri="{FF2B5EF4-FFF2-40B4-BE49-F238E27FC236}">
                  <a16:creationId xmlns:a16="http://schemas.microsoft.com/office/drawing/2014/main" id="{F1887821-37E6-ADCF-AACB-3B5390A13AF6}"/>
                </a:ext>
              </a:extLst>
            </p:cNvPr>
            <p:cNvSpPr txBox="1"/>
            <p:nvPr/>
          </p:nvSpPr>
          <p:spPr>
            <a:xfrm>
              <a:off x="550932" y="2009750"/>
              <a:ext cx="9129413"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Foundation: Luxury Fundamentals</a:t>
              </a:r>
            </a:p>
          </p:txBody>
        </p:sp>
        <p:sp>
          <p:nvSpPr>
            <p:cNvPr id="17" name="Google Shape;365;p34">
              <a:extLst>
                <a:ext uri="{FF2B5EF4-FFF2-40B4-BE49-F238E27FC236}">
                  <a16:creationId xmlns:a16="http://schemas.microsoft.com/office/drawing/2014/main" id="{30642A0A-671E-E232-6923-60CFD188311D}"/>
                </a:ext>
              </a:extLst>
            </p:cNvPr>
            <p:cNvSpPr/>
            <p:nvPr/>
          </p:nvSpPr>
          <p:spPr>
            <a:xfrm>
              <a:off x="9725575" y="4168549"/>
              <a:ext cx="2077199" cy="2394000"/>
            </a:xfrm>
            <a:prstGeom prst="rect">
              <a:avLst/>
            </a:prstGeom>
            <a:blipFill>
              <a:blip r:embed="rId8" cstate="screen">
                <a:extLst>
                  <a:ext uri="{28A0092B-C50C-407E-A947-70E740481C1C}">
                    <a14:useLocalDpi xmlns:a14="http://schemas.microsoft.com/office/drawing/2010/main"/>
                  </a:ext>
                </a:extLst>
              </a:blip>
              <a:srcRect/>
              <a:stretch>
                <a:fillRect l="-1184" r="-1184"/>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0" name="TextBox 29">
              <a:extLst>
                <a:ext uri="{FF2B5EF4-FFF2-40B4-BE49-F238E27FC236}">
                  <a16:creationId xmlns:a16="http://schemas.microsoft.com/office/drawing/2014/main" id="{31A1C6D2-1699-1F67-86E5-9931CB3DDC64}"/>
                </a:ext>
              </a:extLst>
            </p:cNvPr>
            <p:cNvSpPr txBox="1"/>
            <p:nvPr/>
          </p:nvSpPr>
          <p:spPr>
            <a:xfrm>
              <a:off x="550932" y="2876694"/>
              <a:ext cx="2076643" cy="17184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THE WORLD OF LUXURY</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Business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New Frontiers in</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Tourism</a:t>
              </a:r>
            </a:p>
            <a:p>
              <a:pPr marL="171450" marR="0" lvl="0" indent="-171450" algn="l" defTabSz="914400" rtl="0" eaLnBrk="1" fontAlgn="auto" latinLnBrk="0" hangingPunct="1">
                <a:lnSpc>
                  <a:spcPct val="100000"/>
                </a:lnSpc>
                <a:spcBef>
                  <a:spcPts val="0"/>
                </a:spcBef>
                <a:spcAft>
                  <a:spcPts val="16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Codes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Attitude</a:t>
              </a:r>
              <a:endPar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endParaRPr>
            </a:p>
          </p:txBody>
        </p:sp>
        <p:sp>
          <p:nvSpPr>
            <p:cNvPr id="31" name="TextBox 30">
              <a:extLst>
                <a:ext uri="{FF2B5EF4-FFF2-40B4-BE49-F238E27FC236}">
                  <a16:creationId xmlns:a16="http://schemas.microsoft.com/office/drawing/2014/main" id="{083783ED-5287-4075-FDF0-E81EF27D9C1C}"/>
                </a:ext>
              </a:extLst>
            </p:cNvPr>
            <p:cNvSpPr txBox="1"/>
            <p:nvPr/>
          </p:nvSpPr>
          <p:spPr>
            <a:xfrm>
              <a:off x="5252965" y="2876694"/>
              <a:ext cx="2077200" cy="17697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dirty="0">
                  <a:ln>
                    <a:noFill/>
                  </a:ln>
                  <a:solidFill>
                    <a:srgbClr val="2C344C"/>
                  </a:solidFill>
                  <a:effectLst/>
                  <a:uLnTx/>
                  <a:uFillTx/>
                  <a:latin typeface="Helvetica" pitchFamily="2" charset="0"/>
                  <a:ea typeface="+mn-ea"/>
                  <a:cs typeface="Mongolian Baiti" panose="03000500000000000000" pitchFamily="66" charset="0"/>
                  <a:sym typeface="Arial"/>
                </a:rPr>
                <a:t>LUXURY PRODUCTS AND SERVICES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Consumer insights &amp; Behavior</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2C344C"/>
                  </a:solidFill>
                  <a:effectLst/>
                  <a:uLnTx/>
                  <a:uFillTx/>
                  <a:latin typeface="Helvetica" pitchFamily="2" charset="0"/>
                  <a:ea typeface="+mn-ea"/>
                  <a:cs typeface="Mongolian Baiti" panose="03000500000000000000" pitchFamily="66" charset="0"/>
                  <a:sym typeface="Arial"/>
                </a:rPr>
                <a:t>Service Excellence and Luxury Fine Food</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2C344C"/>
                  </a:solidFill>
                  <a:effectLst/>
                  <a:uLnTx/>
                  <a:uFillTx/>
                  <a:latin typeface="Helvetica" pitchFamily="2" charset="0"/>
                  <a:ea typeface="+mn-ea"/>
                  <a:cs typeface="Mongolian Baiti" panose="03000500000000000000" pitchFamily="66" charset="0"/>
                  <a:sym typeface="Arial"/>
                </a:rPr>
                <a:t>The Business of Luxury</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2C344C"/>
                  </a:solidFill>
                  <a:effectLst/>
                  <a:uLnTx/>
                  <a:uFillTx/>
                  <a:latin typeface="Helvetica" pitchFamily="2" charset="0"/>
                  <a:ea typeface="+mn-ea"/>
                  <a:cs typeface="Mongolian Baiti" panose="03000500000000000000" pitchFamily="66" charset="0"/>
                  <a:sym typeface="Arial"/>
                </a:rPr>
                <a:t>Wine and Spirits</a:t>
              </a:r>
            </a:p>
          </p:txBody>
        </p:sp>
        <p:sp>
          <p:nvSpPr>
            <p:cNvPr id="32" name="TextBox 31">
              <a:extLst>
                <a:ext uri="{FF2B5EF4-FFF2-40B4-BE49-F238E27FC236}">
                  <a16:creationId xmlns:a16="http://schemas.microsoft.com/office/drawing/2014/main" id="{A3E15A31-3B62-957E-8DD4-6D1584F21B8A}"/>
                </a:ext>
              </a:extLst>
            </p:cNvPr>
            <p:cNvSpPr txBox="1"/>
            <p:nvPr/>
          </p:nvSpPr>
          <p:spPr>
            <a:xfrm>
              <a:off x="2901670" y="2876694"/>
              <a:ext cx="2077200" cy="21903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GUEST EXPERIENCE </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Universe &amp; Industry Insights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Wellness &amp; Wellbeing</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Guest Relations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Project Creation and Design</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1600"/>
                </a:spcAft>
                <a:buClr>
                  <a:srgbClr val="5FD5B1"/>
                </a:buClr>
                <a:buSzTx/>
                <a:buFontTx/>
                <a:buNone/>
                <a:tabLst/>
                <a:defRPr/>
              </a:pPr>
              <a:b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35" name="TextBox 34">
              <a:extLst>
                <a:ext uri="{FF2B5EF4-FFF2-40B4-BE49-F238E27FC236}">
                  <a16:creationId xmlns:a16="http://schemas.microsoft.com/office/drawing/2014/main" id="{2A07CC0F-71B5-90C2-2272-31B228AEAB82}"/>
                </a:ext>
              </a:extLst>
            </p:cNvPr>
            <p:cNvSpPr txBox="1"/>
            <p:nvPr/>
          </p:nvSpPr>
          <p:spPr>
            <a:xfrm>
              <a:off x="7603702" y="2876694"/>
              <a:ext cx="2077200" cy="17312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FUNDAMENTALS</a:t>
              </a:r>
            </a:p>
            <a:p>
              <a:pPr marL="171450" marR="0" lvl="0" indent="-171450" algn="l" defTabSz="914400" rtl="0" eaLnBrk="1" fontAlgn="auto" latinLnBrk="0" hangingPunct="1">
                <a:lnSpc>
                  <a:spcPct val="100000"/>
                </a:lnSpc>
                <a:spcBef>
                  <a:spcPts val="0"/>
                </a:spcBef>
                <a:spcAft>
                  <a:spcPts val="3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Principles of Marketing</a:t>
              </a:r>
            </a:p>
            <a:p>
              <a:pPr marL="171450" marR="0" lvl="0" indent="-171450" algn="l" defTabSz="914400" rtl="0" eaLnBrk="1" fontAlgn="auto" latinLnBrk="0" hangingPunct="1">
                <a:lnSpc>
                  <a:spcPct val="100000"/>
                </a:lnSpc>
                <a:spcBef>
                  <a:spcPts val="0"/>
                </a:spcBef>
                <a:spcAft>
                  <a:spcPts val="3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IT Business Tools</a:t>
              </a:r>
            </a:p>
            <a:p>
              <a:pPr marL="171450" marR="0" lvl="0" indent="-171450" algn="l" defTabSz="914400" rtl="0" eaLnBrk="1" fontAlgn="auto" latinLnBrk="0" hangingPunct="1">
                <a:lnSpc>
                  <a:spcPct val="100000"/>
                </a:lnSpc>
                <a:spcBef>
                  <a:spcPts val="0"/>
                </a:spcBef>
                <a:spcAft>
                  <a:spcPts val="3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Accounting Essentials</a:t>
              </a:r>
            </a:p>
            <a:p>
              <a:pPr marL="171450" marR="0" lvl="0" indent="-171450" algn="l" defTabSz="914400" rtl="0" eaLnBrk="1" fontAlgn="auto" latinLnBrk="0" hangingPunct="1">
                <a:lnSpc>
                  <a:spcPct val="100000"/>
                </a:lnSpc>
                <a:spcBef>
                  <a:spcPts val="0"/>
                </a:spcBef>
                <a:spcAft>
                  <a:spcPts val="3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Effective Communication or  Advances English</a:t>
              </a:r>
              <a:endParaRPr kumimoji="0" lang="en-CH"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20" name="Google Shape;370;p34">
              <a:extLst>
                <a:ext uri="{FF2B5EF4-FFF2-40B4-BE49-F238E27FC236}">
                  <a16:creationId xmlns:a16="http://schemas.microsoft.com/office/drawing/2014/main" id="{2C9B79AC-EEA8-9C47-8D4E-3C156A428393}"/>
                </a:ext>
              </a:extLst>
            </p:cNvPr>
            <p:cNvSpPr txBox="1"/>
            <p:nvPr/>
          </p:nvSpPr>
          <p:spPr>
            <a:xfrm>
              <a:off x="7603702" y="4918981"/>
              <a:ext cx="2076643" cy="126184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600"/>
                </a:spcAft>
                <a:buClr>
                  <a:srgbClr val="4D4D4D"/>
                </a:buClr>
                <a:buSzPts val="2400"/>
                <a:buFontTx/>
                <a:buNone/>
                <a:tabLst/>
                <a:defRPr/>
              </a:pPr>
              <a:r>
                <a:rPr kumimoji="0" lang="en-GB" sz="11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1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Professional Immersion: Internship</a:t>
              </a:r>
            </a:p>
          </p:txBody>
        </p:sp>
        <p:sp>
          <p:nvSpPr>
            <p:cNvPr id="21" name="TextBox 20">
              <a:extLst>
                <a:ext uri="{FF2B5EF4-FFF2-40B4-BE49-F238E27FC236}">
                  <a16:creationId xmlns:a16="http://schemas.microsoft.com/office/drawing/2014/main" id="{A0CCD1EF-4D6D-2262-E8E1-B860D2B4A461}"/>
                </a:ext>
              </a:extLst>
            </p:cNvPr>
            <p:cNvSpPr txBox="1"/>
            <p:nvPr/>
          </p:nvSpPr>
          <p:spPr>
            <a:xfrm>
              <a:off x="550932" y="4918981"/>
              <a:ext cx="2076643" cy="8771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DISCOVERY TRIP</a:t>
              </a:r>
            </a:p>
            <a:p>
              <a:pPr marL="171450" marR="0" lvl="0" indent="-1714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French Savoir Faire </a:t>
              </a:r>
              <a:b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and Excellence</a:t>
              </a:r>
            </a:p>
          </p:txBody>
        </p:sp>
        <p:sp>
          <p:nvSpPr>
            <p:cNvPr id="22" name="TextBox 21">
              <a:extLst>
                <a:ext uri="{FF2B5EF4-FFF2-40B4-BE49-F238E27FC236}">
                  <a16:creationId xmlns:a16="http://schemas.microsoft.com/office/drawing/2014/main" id="{8613F842-B7D6-6349-5BC5-BE5042D7130B}"/>
                </a:ext>
              </a:extLst>
            </p:cNvPr>
            <p:cNvSpPr txBox="1"/>
            <p:nvPr/>
          </p:nvSpPr>
          <p:spPr>
            <a:xfrm>
              <a:off x="5252965" y="4918981"/>
              <a:ext cx="2076643" cy="17184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DISCOVERY TRIPS</a:t>
              </a:r>
            </a:p>
            <a:p>
              <a:pPr marL="171450" marR="0" lvl="0" indent="-1714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Swiss Luxury Manufacturers </a:t>
              </a:r>
              <a:b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and Services</a:t>
              </a:r>
            </a:p>
            <a:p>
              <a:pPr marL="171450" marR="0" lvl="0" indent="-1714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The Essence of </a:t>
              </a:r>
              <a:b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Italian Elegance</a:t>
              </a: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23" name="TextBox 22">
              <a:extLst>
                <a:ext uri="{FF2B5EF4-FFF2-40B4-BE49-F238E27FC236}">
                  <a16:creationId xmlns:a16="http://schemas.microsoft.com/office/drawing/2014/main" id="{FBA71DD0-781B-7126-FCF3-8700DEA9554F}"/>
                </a:ext>
              </a:extLst>
            </p:cNvPr>
            <p:cNvSpPr txBox="1"/>
            <p:nvPr/>
          </p:nvSpPr>
          <p:spPr>
            <a:xfrm>
              <a:off x="2901670" y="4918981"/>
              <a:ext cx="2076642" cy="8771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DISCOVERY TRIP</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Hospitality </a:t>
              </a:r>
              <a:b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and Resorts</a:t>
              </a: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43" name="TextBox 42">
              <a:extLst>
                <a:ext uri="{FF2B5EF4-FFF2-40B4-BE49-F238E27FC236}">
                  <a16:creationId xmlns:a16="http://schemas.microsoft.com/office/drawing/2014/main" id="{396E1F08-DC9A-EDB5-F2F0-295DDA414390}"/>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grpSp>
      <p:sp>
        <p:nvSpPr>
          <p:cNvPr id="61" name="Rectangle 60">
            <a:extLst>
              <a:ext uri="{FF2B5EF4-FFF2-40B4-BE49-F238E27FC236}">
                <a16:creationId xmlns:a16="http://schemas.microsoft.com/office/drawing/2014/main" id="{D97E6BC1-9BEC-E591-FB94-C5DF41A9FA12}"/>
              </a:ext>
            </a:extLst>
          </p:cNvPr>
          <p:cNvSpPr/>
          <p:nvPr/>
        </p:nvSpPr>
        <p:spPr>
          <a:xfrm>
            <a:off x="0" y="0"/>
            <a:ext cx="30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4" name="Rectangle 3">
            <a:extLst>
              <a:ext uri="{FF2B5EF4-FFF2-40B4-BE49-F238E27FC236}">
                <a16:creationId xmlns:a16="http://schemas.microsoft.com/office/drawing/2014/main" id="{CA916A68-3684-F182-B8B6-DFA3A2B7718A}"/>
              </a:ext>
            </a:extLst>
          </p:cNvPr>
          <p:cNvSpPr/>
          <p:nvPr/>
        </p:nvSpPr>
        <p:spPr>
          <a:xfrm>
            <a:off x="11885575" y="0"/>
            <a:ext cx="30642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28" name="Picture 27">
            <a:extLst>
              <a:ext uri="{FF2B5EF4-FFF2-40B4-BE49-F238E27FC236}">
                <a16:creationId xmlns:a16="http://schemas.microsoft.com/office/drawing/2014/main" id="{5F01FBC4-980F-C560-630B-F2AD8A46AFEB}"/>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510944" y="228508"/>
            <a:ext cx="1163063" cy="806391"/>
          </a:xfrm>
          <a:prstGeom prst="rect">
            <a:avLst/>
          </a:prstGeom>
        </p:spPr>
      </p:pic>
      <p:sp>
        <p:nvSpPr>
          <p:cNvPr id="34" name="Google Shape;159;p9">
            <a:extLst>
              <a:ext uri="{FF2B5EF4-FFF2-40B4-BE49-F238E27FC236}">
                <a16:creationId xmlns:a16="http://schemas.microsoft.com/office/drawing/2014/main" id="{7DAAF0A7-09E7-1985-4F22-9ED8FF53D32A}"/>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sp>
        <p:nvSpPr>
          <p:cNvPr id="41" name="Google Shape;159;p9">
            <a:extLst>
              <a:ext uri="{FF2B5EF4-FFF2-40B4-BE49-F238E27FC236}">
                <a16:creationId xmlns:a16="http://schemas.microsoft.com/office/drawing/2014/main" id="{C2177E43-2182-11AE-B525-B9281718A77C}"/>
              </a:ext>
            </a:extLst>
          </p:cNvPr>
          <p:cNvSpPr txBox="1"/>
          <p:nvPr/>
        </p:nvSpPr>
        <p:spPr>
          <a:xfrm>
            <a:off x="2901670" y="510717"/>
            <a:ext cx="561376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 Immersion Year</a:t>
            </a:r>
          </a:p>
        </p:txBody>
      </p:sp>
    </p:spTree>
    <p:extLst>
      <p:ext uri="{BB962C8B-B14F-4D97-AF65-F5344CB8AC3E}">
        <p14:creationId xmlns:p14="http://schemas.microsoft.com/office/powerpoint/2010/main" val="353042293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11"/>
        <p:cNvGrpSpPr/>
        <p:nvPr/>
      </p:nvGrpSpPr>
      <p:grpSpPr>
        <a:xfrm>
          <a:off x="0" y="0"/>
          <a:ext cx="0" cy="0"/>
          <a:chOff x="0" y="0"/>
          <a:chExt cx="0" cy="0"/>
        </a:xfrm>
      </p:grpSpPr>
      <p:grpSp>
        <p:nvGrpSpPr>
          <p:cNvPr id="78" name="Group 77">
            <a:extLst>
              <a:ext uri="{FF2B5EF4-FFF2-40B4-BE49-F238E27FC236}">
                <a16:creationId xmlns:a16="http://schemas.microsoft.com/office/drawing/2014/main" id="{2915CFE0-EB27-930A-D601-B92005B53A47}"/>
              </a:ext>
            </a:extLst>
          </p:cNvPr>
          <p:cNvGrpSpPr/>
          <p:nvPr/>
        </p:nvGrpSpPr>
        <p:grpSpPr>
          <a:xfrm>
            <a:off x="12199133" y="1203936"/>
            <a:ext cx="12192000" cy="5433463"/>
            <a:chOff x="0" y="1203936"/>
            <a:chExt cx="12192000" cy="5433463"/>
          </a:xfrm>
        </p:grpSpPr>
        <p:sp>
          <p:nvSpPr>
            <p:cNvPr id="79" name="Rectangle 78">
              <a:extLst>
                <a:ext uri="{FF2B5EF4-FFF2-40B4-BE49-F238E27FC236}">
                  <a16:creationId xmlns:a16="http://schemas.microsoft.com/office/drawing/2014/main" id="{F16AD6E3-C601-C3C4-B638-7BECD6F8106F}"/>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80" name="Google Shape;365;p34">
              <a:extLst>
                <a:ext uri="{FF2B5EF4-FFF2-40B4-BE49-F238E27FC236}">
                  <a16:creationId xmlns:a16="http://schemas.microsoft.com/office/drawing/2014/main" id="{085479AC-2559-77EA-4614-958B072CA0DC}"/>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1" name="Google Shape;365;p34">
              <a:extLst>
                <a:ext uri="{FF2B5EF4-FFF2-40B4-BE49-F238E27FC236}">
                  <a16:creationId xmlns:a16="http://schemas.microsoft.com/office/drawing/2014/main" id="{77156DFE-7C0E-184A-6617-DE7903850659}"/>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2" name="Google Shape;365;p34">
              <a:extLst>
                <a:ext uri="{FF2B5EF4-FFF2-40B4-BE49-F238E27FC236}">
                  <a16:creationId xmlns:a16="http://schemas.microsoft.com/office/drawing/2014/main" id="{0875218C-C54E-2F49-A245-08671611DB2B}"/>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3" name="Google Shape;365;p34">
              <a:extLst>
                <a:ext uri="{FF2B5EF4-FFF2-40B4-BE49-F238E27FC236}">
                  <a16:creationId xmlns:a16="http://schemas.microsoft.com/office/drawing/2014/main" id="{35D0DA23-B9FF-10FD-9C07-EF2C874C465A}"/>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4" name="Google Shape;365;p34">
              <a:extLst>
                <a:ext uri="{FF2B5EF4-FFF2-40B4-BE49-F238E27FC236}">
                  <a16:creationId xmlns:a16="http://schemas.microsoft.com/office/drawing/2014/main" id="{F0E8F457-F5F3-D462-F390-F894863E7603}"/>
                </a:ext>
              </a:extLst>
            </p:cNvPr>
            <p:cNvSpPr/>
            <p:nvPr/>
          </p:nvSpPr>
          <p:spPr>
            <a:xfrm>
              <a:off x="391634" y="1770460"/>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5" name="Google Shape;370;p34">
              <a:extLst>
                <a:ext uri="{FF2B5EF4-FFF2-40B4-BE49-F238E27FC236}">
                  <a16:creationId xmlns:a16="http://schemas.microsoft.com/office/drawing/2014/main" id="{976ED80E-7020-5F0A-0569-AEE33E68424F}"/>
                </a:ext>
              </a:extLst>
            </p:cNvPr>
            <p:cNvSpPr txBox="1"/>
            <p:nvPr/>
          </p:nvSpPr>
          <p:spPr>
            <a:xfrm>
              <a:off x="548524" y="2009261"/>
              <a:ext cx="4227676"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Hospitality Excellence (Practical Arts)</a:t>
              </a:r>
            </a:p>
          </p:txBody>
        </p:sp>
        <p:sp>
          <p:nvSpPr>
            <p:cNvPr id="86" name="TextBox 85">
              <a:extLst>
                <a:ext uri="{FF2B5EF4-FFF2-40B4-BE49-F238E27FC236}">
                  <a16:creationId xmlns:a16="http://schemas.microsoft.com/office/drawing/2014/main" id="{AE75CA1F-2545-AE47-E07B-C40E060FE7BC}"/>
                </a:ext>
              </a:extLst>
            </p:cNvPr>
            <p:cNvSpPr txBox="1"/>
            <p:nvPr/>
          </p:nvSpPr>
          <p:spPr>
            <a:xfrm>
              <a:off x="548523" y="2876205"/>
              <a:ext cx="2665204" cy="1831271"/>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Service Excellence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Rooms Division</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Culinary Arts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Food &amp; Beverage Practical Application</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Universe of Wine</a:t>
              </a:r>
            </a:p>
            <a:p>
              <a:pPr marL="0" marR="0" lvl="0" indent="0" algn="l" defTabSz="914400" rtl="0" eaLnBrk="1" fontAlgn="auto" latinLnBrk="0" hangingPunct="1">
                <a:lnSpc>
                  <a:spcPct val="100000"/>
                </a:lnSpc>
                <a:spcBef>
                  <a:spcPts val="0"/>
                </a:spcBef>
                <a:spcAft>
                  <a:spcPts val="600"/>
                </a:spcAft>
                <a:buClr>
                  <a:srgbClr val="003CB3"/>
                </a:buClr>
                <a:buSzTx/>
                <a:buFontTx/>
                <a:buNone/>
                <a:tabLst/>
                <a:defRPr/>
              </a:pPr>
              <a:endParaRPr kumimoji="0" lang="en-CH" sz="1600" b="0" i="0" u="none" strike="noStrike" kern="0" cap="none" spc="0" normalizeH="0" baseline="0" noProof="0">
                <a:ln>
                  <a:noFill/>
                </a:ln>
                <a:solidFill>
                  <a:srgbClr val="003CB3"/>
                </a:solidFill>
                <a:effectLst/>
                <a:uLnTx/>
                <a:uFillTx/>
                <a:latin typeface="Helvetica" pitchFamily="2" charset="0"/>
                <a:ea typeface="+mn-ea"/>
                <a:cs typeface="Arial"/>
                <a:sym typeface="Arial"/>
              </a:endParaRPr>
            </a:p>
          </p:txBody>
        </p:sp>
        <p:sp>
          <p:nvSpPr>
            <p:cNvPr id="87" name="Google Shape;370;p34">
              <a:extLst>
                <a:ext uri="{FF2B5EF4-FFF2-40B4-BE49-F238E27FC236}">
                  <a16:creationId xmlns:a16="http://schemas.microsoft.com/office/drawing/2014/main" id="{4506D238-D51B-7115-6B95-B89F68DB34DF}"/>
                </a:ext>
              </a:extLst>
            </p:cNvPr>
            <p:cNvSpPr txBox="1"/>
            <p:nvPr/>
          </p:nvSpPr>
          <p:spPr>
            <a:xfrm>
              <a:off x="6863702" y="2009261"/>
              <a:ext cx="2665204" cy="89251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Professional Immersion: Internship</a:t>
              </a:r>
            </a:p>
          </p:txBody>
        </p:sp>
        <p:sp>
          <p:nvSpPr>
            <p:cNvPr id="88" name="TextBox 87">
              <a:extLst>
                <a:ext uri="{FF2B5EF4-FFF2-40B4-BE49-F238E27FC236}">
                  <a16:creationId xmlns:a16="http://schemas.microsoft.com/office/drawing/2014/main" id="{42780989-9708-97B0-34E8-EFA0E16DC80A}"/>
                </a:ext>
              </a:extLst>
            </p:cNvPr>
            <p:cNvSpPr txBox="1"/>
            <p:nvPr/>
          </p:nvSpPr>
          <p:spPr>
            <a:xfrm>
              <a:off x="3598852" y="2876205"/>
              <a:ext cx="2879726" cy="150810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Wellness Operations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Consumer Insights and Behavior</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Operational Budgeting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IT Tools</a:t>
              </a:r>
            </a:p>
            <a:p>
              <a:pPr marL="171450" marR="0" lvl="0" indent="-171450" algn="l" defTabSz="914400" rtl="0" eaLnBrk="1" fontAlgn="auto" latinLnBrk="0" hangingPunct="1">
                <a:lnSpc>
                  <a:spcPct val="100000"/>
                </a:lnSpc>
                <a:spcBef>
                  <a:spcPts val="0"/>
                </a:spcBef>
                <a:spcAft>
                  <a:spcPts val="1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Effective Communication or English Advanced</a:t>
              </a:r>
            </a:p>
          </p:txBody>
        </p:sp>
        <p:sp>
          <p:nvSpPr>
            <p:cNvPr id="89" name="TextBox 88">
              <a:extLst>
                <a:ext uri="{FF2B5EF4-FFF2-40B4-BE49-F238E27FC236}">
                  <a16:creationId xmlns:a16="http://schemas.microsoft.com/office/drawing/2014/main" id="{ADD7BEB7-21A0-19D9-8C64-E47C22E2B38D}"/>
                </a:ext>
              </a:extLst>
            </p:cNvPr>
            <p:cNvSpPr txBox="1"/>
            <p:nvPr/>
          </p:nvSpPr>
          <p:spPr>
            <a:xfrm>
              <a:off x="569744" y="5455987"/>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Practical &amp; transferable skills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Luxury hospitality branding &amp; trends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Contemporary gastronomy, F&amp;B &amp; bar</a:t>
              </a:r>
            </a:p>
          </p:txBody>
        </p:sp>
        <p:sp>
          <p:nvSpPr>
            <p:cNvPr id="90" name="TextBox 89">
              <a:extLst>
                <a:ext uri="{FF2B5EF4-FFF2-40B4-BE49-F238E27FC236}">
                  <a16:creationId xmlns:a16="http://schemas.microsoft.com/office/drawing/2014/main" id="{29EAE02F-5CDE-747F-9A23-D6C113875A5F}"/>
                </a:ext>
              </a:extLst>
            </p:cNvPr>
            <p:cNvSpPr txBox="1"/>
            <p:nvPr/>
          </p:nvSpPr>
          <p:spPr>
            <a:xfrm>
              <a:off x="6863702" y="3017739"/>
              <a:ext cx="2474339" cy="10310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Acquire &amp; evaluate information</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Apply new knowledge</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Develop appropriate workplace behaviors</a:t>
              </a:r>
            </a:p>
          </p:txBody>
        </p:sp>
        <p:sp>
          <p:nvSpPr>
            <p:cNvPr id="91" name="TextBox 90">
              <a:extLst>
                <a:ext uri="{FF2B5EF4-FFF2-40B4-BE49-F238E27FC236}">
                  <a16:creationId xmlns:a16="http://schemas.microsoft.com/office/drawing/2014/main" id="{9071D140-6CA7-F45F-9FD1-B43E795789BB}"/>
                </a:ext>
              </a:extLst>
            </p:cNvPr>
            <p:cNvSpPr txBox="1"/>
            <p:nvPr/>
          </p:nvSpPr>
          <p:spPr>
            <a:xfrm>
              <a:off x="548522" y="4809656"/>
              <a:ext cx="593005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TWO-WEEK MASTERCLASS IN LUXURY GASTRONOMY </a:t>
              </a:r>
              <a:b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br>
              <a: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&amp; HOSPITALITY IN SWITZERLAND</a:t>
              </a:r>
              <a:endParaRPr kumimoji="0" lang="en-CH" sz="1600" b="0" i="0" u="none" strike="noStrike" kern="0" cap="none" spc="0" normalizeH="0" baseline="0" noProof="0">
                <a:ln>
                  <a:noFill/>
                </a:ln>
                <a:solidFill>
                  <a:srgbClr val="003CB3"/>
                </a:solidFill>
                <a:effectLst/>
                <a:uLnTx/>
                <a:uFillTx/>
                <a:latin typeface="Helvetica" pitchFamily="2" charset="0"/>
                <a:ea typeface="+mn-ea"/>
                <a:cs typeface="Arial"/>
                <a:sym typeface="Arial"/>
              </a:endParaRPr>
            </a:p>
          </p:txBody>
        </p:sp>
        <p:sp>
          <p:nvSpPr>
            <p:cNvPr id="92" name="Google Shape;364;p34">
              <a:extLst>
                <a:ext uri="{FF2B5EF4-FFF2-40B4-BE49-F238E27FC236}">
                  <a16:creationId xmlns:a16="http://schemas.microsoft.com/office/drawing/2014/main" id="{235ECB14-2CCC-09C9-1C8E-7013CB96E8E2}"/>
                </a:ext>
              </a:extLst>
            </p:cNvPr>
            <p:cNvSpPr/>
            <p:nvPr/>
          </p:nvSpPr>
          <p:spPr>
            <a:xfrm>
              <a:off x="9711833" y="1770460"/>
              <a:ext cx="2077200" cy="4793084"/>
            </a:xfrm>
            <a:prstGeom prst="rect">
              <a:avLst/>
            </a:prstGeom>
            <a:blipFill>
              <a:blip r:embed="rId3" cstate="screen">
                <a:extLst>
                  <a:ext uri="{28A0092B-C50C-407E-A947-70E740481C1C}">
                    <a14:useLocalDpi xmlns:a14="http://schemas.microsoft.com/office/drawing/2010/main"/>
                  </a:ext>
                </a:extLst>
              </a:blip>
              <a:srcRect/>
              <a:stretch>
                <a:fillRect l="-5239" r="-66357"/>
              </a:stretch>
            </a:blip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3" name="TextBox 92">
              <a:extLst>
                <a:ext uri="{FF2B5EF4-FFF2-40B4-BE49-F238E27FC236}">
                  <a16:creationId xmlns:a16="http://schemas.microsoft.com/office/drawing/2014/main" id="{74689E50-3924-13DF-062D-C6851A3D6BD6}"/>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grpSp>
        <p:nvGrpSpPr>
          <p:cNvPr id="29" name="Group 28">
            <a:extLst>
              <a:ext uri="{FF2B5EF4-FFF2-40B4-BE49-F238E27FC236}">
                <a16:creationId xmlns:a16="http://schemas.microsoft.com/office/drawing/2014/main" id="{225653D7-12CA-2562-13B7-73551C081932}"/>
              </a:ext>
            </a:extLst>
          </p:cNvPr>
          <p:cNvGrpSpPr/>
          <p:nvPr/>
        </p:nvGrpSpPr>
        <p:grpSpPr>
          <a:xfrm>
            <a:off x="-12200924" y="1203936"/>
            <a:ext cx="12192000" cy="5433464"/>
            <a:chOff x="0" y="1203936"/>
            <a:chExt cx="12192000" cy="5433464"/>
          </a:xfrm>
        </p:grpSpPr>
        <p:sp>
          <p:nvSpPr>
            <p:cNvPr id="33" name="Rectangle 32">
              <a:extLst>
                <a:ext uri="{FF2B5EF4-FFF2-40B4-BE49-F238E27FC236}">
                  <a16:creationId xmlns:a16="http://schemas.microsoft.com/office/drawing/2014/main" id="{BD3A2910-85E1-E44A-8494-7E1F8EE5B316}"/>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6" name="Google Shape;365;p34">
              <a:extLst>
                <a:ext uri="{FF2B5EF4-FFF2-40B4-BE49-F238E27FC236}">
                  <a16:creationId xmlns:a16="http://schemas.microsoft.com/office/drawing/2014/main" id="{C0956CB6-DA0F-79F5-F4E2-CA93E5F6BDF1}"/>
                </a:ext>
              </a:extLst>
            </p:cNvPr>
            <p:cNvSpPr/>
            <p:nvPr/>
          </p:nvSpPr>
          <p:spPr>
            <a:xfrm>
              <a:off x="3473176"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2" name="Google Shape;365;p34">
              <a:extLst>
                <a:ext uri="{FF2B5EF4-FFF2-40B4-BE49-F238E27FC236}">
                  <a16:creationId xmlns:a16="http://schemas.microsoft.com/office/drawing/2014/main" id="{BE68BD7B-6760-1D9A-B3CB-B7E5A9F88C4F}"/>
                </a:ext>
              </a:extLst>
            </p:cNvPr>
            <p:cNvSpPr/>
            <p:nvPr/>
          </p:nvSpPr>
          <p:spPr>
            <a:xfrm>
              <a:off x="394043"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3" name="Google Shape;365;p34">
              <a:extLst>
                <a:ext uri="{FF2B5EF4-FFF2-40B4-BE49-F238E27FC236}">
                  <a16:creationId xmlns:a16="http://schemas.microsoft.com/office/drawing/2014/main" id="{6908BE00-8E42-9FD9-A11F-DD8E081737FF}"/>
                </a:ext>
              </a:extLst>
            </p:cNvPr>
            <p:cNvSpPr/>
            <p:nvPr/>
          </p:nvSpPr>
          <p:spPr>
            <a:xfrm>
              <a:off x="9631442"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4" name="Google Shape;365;p34">
              <a:extLst>
                <a:ext uri="{FF2B5EF4-FFF2-40B4-BE49-F238E27FC236}">
                  <a16:creationId xmlns:a16="http://schemas.microsoft.com/office/drawing/2014/main" id="{E2A13D60-43A9-6359-D069-AC5C4E8B1D3A}"/>
                </a:ext>
              </a:extLst>
            </p:cNvPr>
            <p:cNvSpPr/>
            <p:nvPr/>
          </p:nvSpPr>
          <p:spPr>
            <a:xfrm>
              <a:off x="6552309"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5" name="Google Shape;365;p34">
              <a:extLst>
                <a:ext uri="{FF2B5EF4-FFF2-40B4-BE49-F238E27FC236}">
                  <a16:creationId xmlns:a16="http://schemas.microsoft.com/office/drawing/2014/main" id="{B5A4EDC7-FFE1-78E3-517F-82CB92E8D6FE}"/>
                </a:ext>
              </a:extLst>
            </p:cNvPr>
            <p:cNvSpPr/>
            <p:nvPr/>
          </p:nvSpPr>
          <p:spPr>
            <a:xfrm>
              <a:off x="394043" y="1770949"/>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6" name="Google Shape;365;p34">
              <a:extLst>
                <a:ext uri="{FF2B5EF4-FFF2-40B4-BE49-F238E27FC236}">
                  <a16:creationId xmlns:a16="http://schemas.microsoft.com/office/drawing/2014/main" id="{81732CF1-4DDD-423F-82FA-D52C266427CB}"/>
                </a:ext>
              </a:extLst>
            </p:cNvPr>
            <p:cNvSpPr/>
            <p:nvPr/>
          </p:nvSpPr>
          <p:spPr>
            <a:xfrm>
              <a:off x="9725575" y="1770949"/>
              <a:ext cx="2077199" cy="2397600"/>
            </a:xfrm>
            <a:prstGeom prst="rect">
              <a:avLst/>
            </a:prstGeom>
            <a:blipFill>
              <a:blip r:embed="rId4"/>
              <a:srcRect/>
              <a:stretch>
                <a:fillRect l="-36568" r="-36568"/>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7" name="Google Shape;370;p34">
              <a:extLst>
                <a:ext uri="{FF2B5EF4-FFF2-40B4-BE49-F238E27FC236}">
                  <a16:creationId xmlns:a16="http://schemas.microsoft.com/office/drawing/2014/main" id="{77F7102B-4EDA-5E26-2530-8206AA76AEDB}"/>
                </a:ext>
              </a:extLst>
            </p:cNvPr>
            <p:cNvSpPr txBox="1"/>
            <p:nvPr/>
          </p:nvSpPr>
          <p:spPr>
            <a:xfrm>
              <a:off x="550932" y="2009750"/>
              <a:ext cx="9129413"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Foundation: Luxury Fundamentals</a:t>
              </a:r>
            </a:p>
          </p:txBody>
        </p:sp>
        <p:sp>
          <p:nvSpPr>
            <p:cNvPr id="68" name="Google Shape;365;p34">
              <a:extLst>
                <a:ext uri="{FF2B5EF4-FFF2-40B4-BE49-F238E27FC236}">
                  <a16:creationId xmlns:a16="http://schemas.microsoft.com/office/drawing/2014/main" id="{B502F750-C3D0-4EF8-A71D-3F31F347FC8D}"/>
                </a:ext>
              </a:extLst>
            </p:cNvPr>
            <p:cNvSpPr/>
            <p:nvPr/>
          </p:nvSpPr>
          <p:spPr>
            <a:xfrm>
              <a:off x="9725575" y="4168549"/>
              <a:ext cx="2077199" cy="2394000"/>
            </a:xfrm>
            <a:prstGeom prst="rect">
              <a:avLst/>
            </a:prstGeom>
            <a:blipFill>
              <a:blip r:embed="rId5" cstate="screen">
                <a:extLst>
                  <a:ext uri="{28A0092B-C50C-407E-A947-70E740481C1C}">
                    <a14:useLocalDpi xmlns:a14="http://schemas.microsoft.com/office/drawing/2010/main"/>
                  </a:ext>
                </a:extLst>
              </a:blip>
              <a:srcRect/>
              <a:stretch>
                <a:fillRect l="-1184" r="-1184"/>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9" name="TextBox 68">
              <a:extLst>
                <a:ext uri="{FF2B5EF4-FFF2-40B4-BE49-F238E27FC236}">
                  <a16:creationId xmlns:a16="http://schemas.microsoft.com/office/drawing/2014/main" id="{854E7437-95E2-86EF-5867-61F12BDB715C}"/>
                </a:ext>
              </a:extLst>
            </p:cNvPr>
            <p:cNvSpPr txBox="1"/>
            <p:nvPr/>
          </p:nvSpPr>
          <p:spPr>
            <a:xfrm>
              <a:off x="550932" y="2876694"/>
              <a:ext cx="2076643" cy="17184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THE WORLD OF LUXURY</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Business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New Frontiers in</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Tourism</a:t>
              </a:r>
            </a:p>
            <a:p>
              <a:pPr marL="171450" marR="0" lvl="0" indent="-171450" algn="l" defTabSz="914400" rtl="0" eaLnBrk="1" fontAlgn="auto" latinLnBrk="0" hangingPunct="1">
                <a:lnSpc>
                  <a:spcPct val="100000"/>
                </a:lnSpc>
                <a:spcBef>
                  <a:spcPts val="0"/>
                </a:spcBef>
                <a:spcAft>
                  <a:spcPts val="16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Codes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Attitude</a:t>
              </a:r>
              <a:endPar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endParaRPr>
            </a:p>
          </p:txBody>
        </p:sp>
        <p:sp>
          <p:nvSpPr>
            <p:cNvPr id="70" name="TextBox 69">
              <a:extLst>
                <a:ext uri="{FF2B5EF4-FFF2-40B4-BE49-F238E27FC236}">
                  <a16:creationId xmlns:a16="http://schemas.microsoft.com/office/drawing/2014/main" id="{F44AC64D-A50F-A3F9-7B0B-9D9D6A4DDB69}"/>
                </a:ext>
              </a:extLst>
            </p:cNvPr>
            <p:cNvSpPr txBox="1"/>
            <p:nvPr/>
          </p:nvSpPr>
          <p:spPr>
            <a:xfrm>
              <a:off x="5252965" y="2876694"/>
              <a:ext cx="2077200" cy="17697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PRODUCTS AND SERVICES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Branding and Trends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Service Excellence and Luxury Fine Food</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The Business of Luxury</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Wine and Spirits</a:t>
              </a:r>
            </a:p>
          </p:txBody>
        </p:sp>
        <p:sp>
          <p:nvSpPr>
            <p:cNvPr id="71" name="TextBox 70">
              <a:extLst>
                <a:ext uri="{FF2B5EF4-FFF2-40B4-BE49-F238E27FC236}">
                  <a16:creationId xmlns:a16="http://schemas.microsoft.com/office/drawing/2014/main" id="{AC0E7795-9A0E-E566-A28B-042609D0C516}"/>
                </a:ext>
              </a:extLst>
            </p:cNvPr>
            <p:cNvSpPr txBox="1"/>
            <p:nvPr/>
          </p:nvSpPr>
          <p:spPr>
            <a:xfrm>
              <a:off x="2901670" y="2876694"/>
              <a:ext cx="2077200" cy="20056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GUEST EXPERIENCE </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Universe</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Wellness Operations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Guest Relations</a:t>
              </a:r>
            </a:p>
            <a:p>
              <a:pPr marL="171450" marR="0" lvl="0" indent="-171450" algn="l" defTabSz="914400" rtl="0" eaLnBrk="1" fontAlgn="auto" latinLnBrk="0" hangingPunct="1">
                <a:lnSpc>
                  <a:spcPct val="100000"/>
                </a:lnSpc>
                <a:spcBef>
                  <a:spcPts val="0"/>
                </a:spcBef>
                <a:spcAft>
                  <a:spcPts val="400"/>
                </a:spcAft>
                <a:buClr>
                  <a:srgbClr val="5FD5B1"/>
                </a:buClr>
                <a:buSzTx/>
                <a:buFont typeface="Arial" panose="020B0604020202020204" pitchFamily="34" charset="0"/>
                <a:buChar char="•"/>
                <a:tabLst/>
                <a:defRPr/>
              </a:pP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Project Creation and Implementation</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1600"/>
                </a:spcAft>
                <a:buClr>
                  <a:srgbClr val="5FD5B1"/>
                </a:buClr>
                <a:buSzTx/>
                <a:buFontTx/>
                <a:buNone/>
                <a:tabLst/>
                <a:defRPr/>
              </a:pPr>
              <a:b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72" name="TextBox 71">
              <a:extLst>
                <a:ext uri="{FF2B5EF4-FFF2-40B4-BE49-F238E27FC236}">
                  <a16:creationId xmlns:a16="http://schemas.microsoft.com/office/drawing/2014/main" id="{7CAFC289-E98E-BC80-4DDD-C2A7804FC835}"/>
                </a:ext>
              </a:extLst>
            </p:cNvPr>
            <p:cNvSpPr txBox="1"/>
            <p:nvPr/>
          </p:nvSpPr>
          <p:spPr>
            <a:xfrm>
              <a:off x="7603702" y="2876694"/>
              <a:ext cx="2077200" cy="17312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FUNDAMENTALS</a:t>
              </a:r>
            </a:p>
            <a:p>
              <a:pPr marL="171450" marR="0" lvl="0" indent="-171450" algn="l" defTabSz="914400" rtl="0" eaLnBrk="1" fontAlgn="auto" latinLnBrk="0" hangingPunct="1">
                <a:lnSpc>
                  <a:spcPct val="100000"/>
                </a:lnSpc>
                <a:spcBef>
                  <a:spcPts val="0"/>
                </a:spcBef>
                <a:spcAft>
                  <a:spcPts val="3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Principles of Marketing</a:t>
              </a:r>
            </a:p>
            <a:p>
              <a:pPr marL="171450" marR="0" lvl="0" indent="-171450" algn="l" defTabSz="914400" rtl="0" eaLnBrk="1" fontAlgn="auto" latinLnBrk="0" hangingPunct="1">
                <a:lnSpc>
                  <a:spcPct val="100000"/>
                </a:lnSpc>
                <a:spcBef>
                  <a:spcPts val="0"/>
                </a:spcBef>
                <a:spcAft>
                  <a:spcPts val="3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IT Business Tools</a:t>
              </a:r>
            </a:p>
            <a:p>
              <a:pPr marL="171450" marR="0" lvl="0" indent="-171450" algn="l" defTabSz="914400" rtl="0" eaLnBrk="1" fontAlgn="auto" latinLnBrk="0" hangingPunct="1">
                <a:lnSpc>
                  <a:spcPct val="100000"/>
                </a:lnSpc>
                <a:spcBef>
                  <a:spcPts val="0"/>
                </a:spcBef>
                <a:spcAft>
                  <a:spcPts val="3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Accounting Essentials</a:t>
              </a:r>
            </a:p>
            <a:p>
              <a:pPr marL="171450" marR="0" lvl="0" indent="-171450" algn="l" defTabSz="914400" rtl="0" eaLnBrk="1" fontAlgn="auto" latinLnBrk="0" hangingPunct="1">
                <a:lnSpc>
                  <a:spcPct val="100000"/>
                </a:lnSpc>
                <a:spcBef>
                  <a:spcPts val="0"/>
                </a:spcBef>
                <a:spcAft>
                  <a:spcPts val="300"/>
                </a:spcAft>
                <a:buClr>
                  <a:srgbClr val="5FD5B1"/>
                </a:buClr>
                <a:buSzTx/>
                <a:buFont typeface="Arial" panose="020B0604020202020204" pitchFamily="34" charset="0"/>
                <a:buChar char="•"/>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Effective Communication or English Advanced</a:t>
              </a:r>
              <a:endParaRPr kumimoji="0" lang="en-CH"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73" name="Google Shape;370;p34">
              <a:extLst>
                <a:ext uri="{FF2B5EF4-FFF2-40B4-BE49-F238E27FC236}">
                  <a16:creationId xmlns:a16="http://schemas.microsoft.com/office/drawing/2014/main" id="{2496AC69-F797-73B7-216A-DB0E00ABC326}"/>
                </a:ext>
              </a:extLst>
            </p:cNvPr>
            <p:cNvSpPr txBox="1"/>
            <p:nvPr/>
          </p:nvSpPr>
          <p:spPr>
            <a:xfrm>
              <a:off x="7603702" y="4918981"/>
              <a:ext cx="2076643" cy="126184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600"/>
                </a:spcAft>
                <a:buClr>
                  <a:srgbClr val="4D4D4D"/>
                </a:buClr>
                <a:buSzPts val="2400"/>
                <a:buFontTx/>
                <a:buNone/>
                <a:tabLst/>
                <a:defRPr/>
              </a:pPr>
              <a:r>
                <a:rPr kumimoji="0" lang="en-GB" sz="11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1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Professional Immersion: Internship</a:t>
              </a:r>
            </a:p>
          </p:txBody>
        </p:sp>
        <p:sp>
          <p:nvSpPr>
            <p:cNvPr id="74" name="TextBox 73">
              <a:extLst>
                <a:ext uri="{FF2B5EF4-FFF2-40B4-BE49-F238E27FC236}">
                  <a16:creationId xmlns:a16="http://schemas.microsoft.com/office/drawing/2014/main" id="{74191DB5-FCBC-D8E9-FAA9-7AC4012AD366}"/>
                </a:ext>
              </a:extLst>
            </p:cNvPr>
            <p:cNvSpPr txBox="1"/>
            <p:nvPr/>
          </p:nvSpPr>
          <p:spPr>
            <a:xfrm>
              <a:off x="550932" y="4918981"/>
              <a:ext cx="2076643" cy="8771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DISCOVERY TRIP</a:t>
              </a:r>
            </a:p>
            <a:p>
              <a:pPr marL="171450" marR="0" lvl="0" indent="-1714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French Savoir Faire </a:t>
              </a:r>
              <a:b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and Excellence</a:t>
              </a:r>
            </a:p>
          </p:txBody>
        </p:sp>
        <p:sp>
          <p:nvSpPr>
            <p:cNvPr id="75" name="TextBox 74">
              <a:extLst>
                <a:ext uri="{FF2B5EF4-FFF2-40B4-BE49-F238E27FC236}">
                  <a16:creationId xmlns:a16="http://schemas.microsoft.com/office/drawing/2014/main" id="{27705F29-8AF7-4FCB-F7C7-8C8FEAE9490E}"/>
                </a:ext>
              </a:extLst>
            </p:cNvPr>
            <p:cNvSpPr txBox="1"/>
            <p:nvPr/>
          </p:nvSpPr>
          <p:spPr>
            <a:xfrm>
              <a:off x="5252965" y="4918981"/>
              <a:ext cx="2076643" cy="17184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DISCOVERY TRIPS</a:t>
              </a:r>
            </a:p>
            <a:p>
              <a:pPr marL="171450" marR="0" lvl="0" indent="-1714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Swiss Luxury Manufacturers </a:t>
              </a:r>
              <a:b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and Services</a:t>
              </a:r>
            </a:p>
            <a:p>
              <a:pPr marL="171450" marR="0" lvl="0" indent="-1714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The Essence of </a:t>
              </a:r>
              <a:b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Italian Elegance</a:t>
              </a: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76" name="TextBox 75">
              <a:extLst>
                <a:ext uri="{FF2B5EF4-FFF2-40B4-BE49-F238E27FC236}">
                  <a16:creationId xmlns:a16="http://schemas.microsoft.com/office/drawing/2014/main" id="{4A8C364C-B5BE-5CF8-5597-0E0B590DF34B}"/>
                </a:ext>
              </a:extLst>
            </p:cNvPr>
            <p:cNvSpPr txBox="1"/>
            <p:nvPr/>
          </p:nvSpPr>
          <p:spPr>
            <a:xfrm>
              <a:off x="2901670" y="4918981"/>
              <a:ext cx="2076642" cy="8771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DISCOVERY TRIP</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Hospitality </a:t>
              </a:r>
              <a:b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and Resorts</a:t>
              </a: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77" name="TextBox 76">
              <a:extLst>
                <a:ext uri="{FF2B5EF4-FFF2-40B4-BE49-F238E27FC236}">
                  <a16:creationId xmlns:a16="http://schemas.microsoft.com/office/drawing/2014/main" id="{EFADE25A-249D-F47A-EB51-76989D506A90}"/>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grpSp>
      <p:grpSp>
        <p:nvGrpSpPr>
          <p:cNvPr id="8" name="Group 7">
            <a:extLst>
              <a:ext uri="{FF2B5EF4-FFF2-40B4-BE49-F238E27FC236}">
                <a16:creationId xmlns:a16="http://schemas.microsoft.com/office/drawing/2014/main" id="{1F66E791-6FCA-3AD8-9309-FD9D66F64059}"/>
              </a:ext>
            </a:extLst>
          </p:cNvPr>
          <p:cNvGrpSpPr/>
          <p:nvPr/>
        </p:nvGrpSpPr>
        <p:grpSpPr>
          <a:xfrm>
            <a:off x="0" y="1203936"/>
            <a:ext cx="12192000" cy="5433463"/>
            <a:chOff x="0" y="1203936"/>
            <a:chExt cx="12192000" cy="5433463"/>
          </a:xfrm>
        </p:grpSpPr>
        <p:sp>
          <p:nvSpPr>
            <p:cNvPr id="42" name="Rectangle 41">
              <a:extLst>
                <a:ext uri="{FF2B5EF4-FFF2-40B4-BE49-F238E27FC236}">
                  <a16:creationId xmlns:a16="http://schemas.microsoft.com/office/drawing/2014/main" id="{71977016-6469-1694-FCBF-AEF01C9CCAA3}"/>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0949"/>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0" name="TextBox 29">
              <a:extLst>
                <a:ext uri="{FF2B5EF4-FFF2-40B4-BE49-F238E27FC236}">
                  <a16:creationId xmlns:a16="http://schemas.microsoft.com/office/drawing/2014/main" id="{31A1C6D2-1699-1F67-86E5-9931CB3DDC64}"/>
                </a:ext>
              </a:extLst>
            </p:cNvPr>
            <p:cNvSpPr txBox="1"/>
            <p:nvPr/>
          </p:nvSpPr>
          <p:spPr>
            <a:xfrm>
              <a:off x="554593" y="4419804"/>
              <a:ext cx="2522900" cy="15850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SECRETS OF SWISS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HOSPITALITY</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Gastronomic discovery</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tour in Switzerland</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Michelin-star restaurant experience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Visit renowned producers</a:t>
              </a:r>
            </a:p>
          </p:txBody>
        </p:sp>
        <p:sp>
          <p:nvSpPr>
            <p:cNvPr id="31" name="TextBox 30">
              <a:extLst>
                <a:ext uri="{FF2B5EF4-FFF2-40B4-BE49-F238E27FC236}">
                  <a16:creationId xmlns:a16="http://schemas.microsoft.com/office/drawing/2014/main" id="{083783ED-5287-4075-FDF0-E81EF27D9C1C}"/>
                </a:ext>
              </a:extLst>
            </p:cNvPr>
            <p:cNvSpPr txBox="1"/>
            <p:nvPr/>
          </p:nvSpPr>
          <p:spPr>
            <a:xfrm>
              <a:off x="6479709" y="4419804"/>
              <a:ext cx="207720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ITALIAN</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ELEGANCE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the spiritual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home of luxury</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Visit famous luxury brands in Italy across fashion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automobiles</a:t>
              </a:r>
            </a:p>
          </p:txBody>
        </p:sp>
        <p:sp>
          <p:nvSpPr>
            <p:cNvPr id="32" name="TextBox 31">
              <a:extLst>
                <a:ext uri="{FF2B5EF4-FFF2-40B4-BE49-F238E27FC236}">
                  <a16:creationId xmlns:a16="http://schemas.microsoft.com/office/drawing/2014/main" id="{A3E15A31-3B62-957E-8DD4-6D1584F21B8A}"/>
                </a:ext>
              </a:extLst>
            </p:cNvPr>
            <p:cNvSpPr txBox="1"/>
            <p:nvPr/>
          </p:nvSpPr>
          <p:spPr>
            <a:xfrm>
              <a:off x="3333281" y="4419804"/>
              <a:ext cx="266779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 TIME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Immersion in the world</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luxury watch manufacture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the art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excellence and craftmanship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 luxury products</a:t>
              </a: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35" name="TextBox 34">
              <a:extLst>
                <a:ext uri="{FF2B5EF4-FFF2-40B4-BE49-F238E27FC236}">
                  <a16:creationId xmlns:a16="http://schemas.microsoft.com/office/drawing/2014/main" id="{2A07CC0F-71B5-90C2-2272-31B228AEAB82}"/>
                </a:ext>
              </a:extLst>
            </p:cNvPr>
            <p:cNvSpPr txBox="1"/>
            <p:nvPr/>
          </p:nvSpPr>
          <p:spPr>
            <a:xfrm>
              <a:off x="9330842" y="4419804"/>
              <a:ext cx="207720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FRANCE: THE LAND OF LUXURY SAVOIR-FAIRE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Emphasis on luxury craftmanship</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for hand-made </a:t>
              </a:r>
              <a:r>
                <a:rPr kumimoji="0" lang="fr-FR"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luxury</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items</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French fine </a:t>
              </a:r>
              <a:b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fr-FR"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wines</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and spirits</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43" name="TextBox 42">
              <a:extLst>
                <a:ext uri="{FF2B5EF4-FFF2-40B4-BE49-F238E27FC236}">
                  <a16:creationId xmlns:a16="http://schemas.microsoft.com/office/drawing/2014/main" id="{396E1F08-DC9A-EDB5-F2F0-295DDA414390}"/>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Luxury Discovery Trips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sp>
          <p:nvSpPr>
            <p:cNvPr id="2" name="Google Shape;365;p34">
              <a:extLst>
                <a:ext uri="{FF2B5EF4-FFF2-40B4-BE49-F238E27FC236}">
                  <a16:creationId xmlns:a16="http://schemas.microsoft.com/office/drawing/2014/main" id="{603E1B9A-56BA-9B79-7E41-77FA4FA7BF8C}"/>
                </a:ext>
              </a:extLst>
            </p:cNvPr>
            <p:cNvSpPr/>
            <p:nvPr/>
          </p:nvSpPr>
          <p:spPr>
            <a:xfrm>
              <a:off x="394043" y="1770949"/>
              <a:ext cx="2844000" cy="2397600"/>
            </a:xfrm>
            <a:prstGeom prst="rect">
              <a:avLst/>
            </a:prstGeom>
            <a:blipFill>
              <a:blip r:embed="rId6"/>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 name="Google Shape;365;p34">
              <a:extLst>
                <a:ext uri="{FF2B5EF4-FFF2-40B4-BE49-F238E27FC236}">
                  <a16:creationId xmlns:a16="http://schemas.microsoft.com/office/drawing/2014/main" id="{9691E917-A2A4-05DA-0680-616CC5334192}"/>
                </a:ext>
              </a:extLst>
            </p:cNvPr>
            <p:cNvSpPr/>
            <p:nvPr/>
          </p:nvSpPr>
          <p:spPr>
            <a:xfrm>
              <a:off x="3245176" y="1770949"/>
              <a:ext cx="2844000" cy="2397600"/>
            </a:xfrm>
            <a:prstGeom prst="rect">
              <a:avLst/>
            </a:prstGeom>
            <a:blipFill>
              <a:blip r:embed="rId7"/>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 name="Google Shape;365;p34">
              <a:extLst>
                <a:ext uri="{FF2B5EF4-FFF2-40B4-BE49-F238E27FC236}">
                  <a16:creationId xmlns:a16="http://schemas.microsoft.com/office/drawing/2014/main" id="{F0B9726F-2E5D-257A-660A-42C9E23F0BDF}"/>
                </a:ext>
              </a:extLst>
            </p:cNvPr>
            <p:cNvSpPr/>
            <p:nvPr/>
          </p:nvSpPr>
          <p:spPr>
            <a:xfrm>
              <a:off x="6096309" y="1770949"/>
              <a:ext cx="2844000" cy="2397600"/>
            </a:xfrm>
            <a:prstGeom prst="rect">
              <a:avLst/>
            </a:prstGeom>
            <a:blipFill>
              <a:blip r:embed="rId8"/>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Google Shape;365;p34">
              <a:extLst>
                <a:ext uri="{FF2B5EF4-FFF2-40B4-BE49-F238E27FC236}">
                  <a16:creationId xmlns:a16="http://schemas.microsoft.com/office/drawing/2014/main" id="{5AEFABF0-A17E-EF35-8D94-BB6B73C7F771}"/>
                </a:ext>
              </a:extLst>
            </p:cNvPr>
            <p:cNvSpPr/>
            <p:nvPr/>
          </p:nvSpPr>
          <p:spPr>
            <a:xfrm>
              <a:off x="8947442" y="1770949"/>
              <a:ext cx="2844000" cy="2397600"/>
            </a:xfrm>
            <a:prstGeom prst="rect">
              <a:avLst/>
            </a:prstGeom>
            <a:blipFill>
              <a:blip r:embed="rId9"/>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sp>
        <p:nvSpPr>
          <p:cNvPr id="61" name="Rectangle 60">
            <a:extLst>
              <a:ext uri="{FF2B5EF4-FFF2-40B4-BE49-F238E27FC236}">
                <a16:creationId xmlns:a16="http://schemas.microsoft.com/office/drawing/2014/main" id="{D97E6BC1-9BEC-E591-FB94-C5DF41A9FA12}"/>
              </a:ext>
            </a:extLst>
          </p:cNvPr>
          <p:cNvSpPr/>
          <p:nvPr/>
        </p:nvSpPr>
        <p:spPr>
          <a:xfrm>
            <a:off x="0" y="0"/>
            <a:ext cx="30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4" name="Rectangle 3">
            <a:extLst>
              <a:ext uri="{FF2B5EF4-FFF2-40B4-BE49-F238E27FC236}">
                <a16:creationId xmlns:a16="http://schemas.microsoft.com/office/drawing/2014/main" id="{CA916A68-3684-F182-B8B6-DFA3A2B7718A}"/>
              </a:ext>
            </a:extLst>
          </p:cNvPr>
          <p:cNvSpPr/>
          <p:nvPr/>
        </p:nvSpPr>
        <p:spPr>
          <a:xfrm>
            <a:off x="11885575" y="0"/>
            <a:ext cx="30642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28" name="Picture 27">
            <a:extLst>
              <a:ext uri="{FF2B5EF4-FFF2-40B4-BE49-F238E27FC236}">
                <a16:creationId xmlns:a16="http://schemas.microsoft.com/office/drawing/2014/main" id="{5F01FBC4-980F-C560-630B-F2AD8A46AFEB}"/>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510944" y="228508"/>
            <a:ext cx="1163063" cy="806391"/>
          </a:xfrm>
          <a:prstGeom prst="rect">
            <a:avLst/>
          </a:prstGeom>
        </p:spPr>
      </p:pic>
      <p:sp>
        <p:nvSpPr>
          <p:cNvPr id="34" name="Google Shape;159;p9">
            <a:extLst>
              <a:ext uri="{FF2B5EF4-FFF2-40B4-BE49-F238E27FC236}">
                <a16:creationId xmlns:a16="http://schemas.microsoft.com/office/drawing/2014/main" id="{7DAAF0A7-09E7-1985-4F22-9ED8FF53D32A}"/>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sp>
        <p:nvSpPr>
          <p:cNvPr id="41" name="Google Shape;159;p9">
            <a:extLst>
              <a:ext uri="{FF2B5EF4-FFF2-40B4-BE49-F238E27FC236}">
                <a16:creationId xmlns:a16="http://schemas.microsoft.com/office/drawing/2014/main" id="{C2177E43-2182-11AE-B525-B9281718A77C}"/>
              </a:ext>
            </a:extLst>
          </p:cNvPr>
          <p:cNvSpPr txBox="1"/>
          <p:nvPr/>
        </p:nvSpPr>
        <p:spPr>
          <a:xfrm>
            <a:off x="2901670" y="510717"/>
            <a:ext cx="496484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 Immersion Year</a:t>
            </a:r>
          </a:p>
        </p:txBody>
      </p:sp>
    </p:spTree>
    <p:extLst>
      <p:ext uri="{BB962C8B-B14F-4D97-AF65-F5344CB8AC3E}">
        <p14:creationId xmlns:p14="http://schemas.microsoft.com/office/powerpoint/2010/main" val="38695325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11"/>
        <p:cNvGrpSpPr/>
        <p:nvPr/>
      </p:nvGrpSpPr>
      <p:grpSpPr>
        <a:xfrm>
          <a:off x="0" y="0"/>
          <a:ext cx="0" cy="0"/>
          <a:chOff x="0" y="0"/>
          <a:chExt cx="0" cy="0"/>
        </a:xfrm>
      </p:grpSpPr>
      <p:grpSp>
        <p:nvGrpSpPr>
          <p:cNvPr id="44" name="Group 43">
            <a:extLst>
              <a:ext uri="{FF2B5EF4-FFF2-40B4-BE49-F238E27FC236}">
                <a16:creationId xmlns:a16="http://schemas.microsoft.com/office/drawing/2014/main" id="{5B2D5D98-BF4B-B567-D3E2-612C8EC0FA77}"/>
              </a:ext>
            </a:extLst>
          </p:cNvPr>
          <p:cNvGrpSpPr/>
          <p:nvPr/>
        </p:nvGrpSpPr>
        <p:grpSpPr>
          <a:xfrm>
            <a:off x="12192000" y="1195520"/>
            <a:ext cx="12192000" cy="5433463"/>
            <a:chOff x="0" y="1203936"/>
            <a:chExt cx="12192000" cy="5433463"/>
          </a:xfrm>
        </p:grpSpPr>
        <p:sp>
          <p:nvSpPr>
            <p:cNvPr id="45" name="Rectangle 44">
              <a:extLst>
                <a:ext uri="{FF2B5EF4-FFF2-40B4-BE49-F238E27FC236}">
                  <a16:creationId xmlns:a16="http://schemas.microsoft.com/office/drawing/2014/main" id="{2A401A88-505A-601A-473B-ED15B5F3ACCB}"/>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7" name="Google Shape;365;p34">
              <a:extLst>
                <a:ext uri="{FF2B5EF4-FFF2-40B4-BE49-F238E27FC236}">
                  <a16:creationId xmlns:a16="http://schemas.microsoft.com/office/drawing/2014/main" id="{ACCDCAB0-D43C-1A07-ADE9-49FB305EC636}"/>
                </a:ext>
              </a:extLst>
            </p:cNvPr>
            <p:cNvSpPr/>
            <p:nvPr/>
          </p:nvSpPr>
          <p:spPr>
            <a:xfrm>
              <a:off x="394043" y="1770949"/>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9" name="TextBox 48">
              <a:extLst>
                <a:ext uri="{FF2B5EF4-FFF2-40B4-BE49-F238E27FC236}">
                  <a16:creationId xmlns:a16="http://schemas.microsoft.com/office/drawing/2014/main" id="{7A9618E4-FD04-6EED-B8F5-957BB874E494}"/>
                </a:ext>
              </a:extLst>
            </p:cNvPr>
            <p:cNvSpPr txBox="1"/>
            <p:nvPr/>
          </p:nvSpPr>
          <p:spPr>
            <a:xfrm>
              <a:off x="554593" y="4419804"/>
              <a:ext cx="2522900" cy="15850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THE BEST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SWITZERLAND</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Gastronomic discovery</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tour in Switzerland</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caviar, fine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wines &amp; truffles</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Meet leading hoteliers in Gstaad</a:t>
              </a:r>
              <a:endPar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endParaRPr>
            </a:p>
          </p:txBody>
        </p:sp>
        <p:sp>
          <p:nvSpPr>
            <p:cNvPr id="54" name="TextBox 53">
              <a:extLst>
                <a:ext uri="{FF2B5EF4-FFF2-40B4-BE49-F238E27FC236}">
                  <a16:creationId xmlns:a16="http://schemas.microsoft.com/office/drawing/2014/main" id="{3A8DC593-06C3-8E7F-D137-DE52B51ED606}"/>
                </a:ext>
              </a:extLst>
            </p:cNvPr>
            <p:cNvSpPr txBox="1"/>
            <p:nvPr/>
          </p:nvSpPr>
          <p:spPr>
            <a:xfrm>
              <a:off x="6105999" y="4419804"/>
              <a:ext cx="2834310" cy="17697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EXPLORE THE UNIVERSE OF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 MICHELIN-STAR MAESTRO</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Explore the philosophy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Stéphane </a:t>
              </a:r>
              <a:r>
                <a:rPr kumimoji="0" lang="en-US"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Décotterd</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Fine-dining experience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at Maison </a:t>
              </a:r>
              <a:r>
                <a:rPr kumimoji="0" lang="en-US"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Décotterd</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Workshop with </a:t>
              </a:r>
              <a:r>
                <a:rPr kumimoji="0" lang="en-US"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Relais</a:t>
              </a: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&amp; Châteaux</a:t>
              </a:r>
            </a:p>
          </p:txBody>
        </p:sp>
        <p:sp>
          <p:nvSpPr>
            <p:cNvPr id="55" name="TextBox 54">
              <a:extLst>
                <a:ext uri="{FF2B5EF4-FFF2-40B4-BE49-F238E27FC236}">
                  <a16:creationId xmlns:a16="http://schemas.microsoft.com/office/drawing/2014/main" id="{3EB4E097-F5B9-AF92-F628-6BD25A2DC64A}"/>
                </a:ext>
              </a:extLst>
            </p:cNvPr>
            <p:cNvSpPr txBox="1"/>
            <p:nvPr/>
          </p:nvSpPr>
          <p:spPr>
            <a:xfrm>
              <a:off x="3333281" y="4419804"/>
              <a:ext cx="2667790" cy="18466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ENJOY A TASTE OF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IN LYON</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Two-day trip to Lyon, France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5-star hotel stay</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Lunch in a two </a:t>
              </a:r>
              <a:b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Michelin-star restaurant</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Visit Europe’s first </a:t>
              </a:r>
              <a:b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wine theme park</a:t>
              </a:r>
            </a:p>
          </p:txBody>
        </p:sp>
        <p:sp>
          <p:nvSpPr>
            <p:cNvPr id="56" name="TextBox 55">
              <a:extLst>
                <a:ext uri="{FF2B5EF4-FFF2-40B4-BE49-F238E27FC236}">
                  <a16:creationId xmlns:a16="http://schemas.microsoft.com/office/drawing/2014/main" id="{04D47534-CC67-1622-4C87-37DE6B974617}"/>
                </a:ext>
              </a:extLst>
            </p:cNvPr>
            <p:cNvSpPr txBox="1"/>
            <p:nvPr/>
          </p:nvSpPr>
          <p:spPr>
            <a:xfrm>
              <a:off x="8957132" y="4419804"/>
              <a:ext cx="2834310" cy="121571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EXPERIENCE TWO DAYS OF NATURE &amp; NURTURE IN EVIAN</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fr-FR"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Visit</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to a thermal spa</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5-star hotel visit</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Q&amp;As with leading </a:t>
              </a:r>
              <a:endPar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57" name="TextBox 56">
              <a:extLst>
                <a:ext uri="{FF2B5EF4-FFF2-40B4-BE49-F238E27FC236}">
                  <a16:creationId xmlns:a16="http://schemas.microsoft.com/office/drawing/2014/main" id="{ACA94DC4-7C19-C8DE-5857-AAFE63D33F1B}"/>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Luxury Gastronomy &amp; Hospitality Masterclass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sp>
          <p:nvSpPr>
            <p:cNvPr id="58" name="Google Shape;365;p34">
              <a:extLst>
                <a:ext uri="{FF2B5EF4-FFF2-40B4-BE49-F238E27FC236}">
                  <a16:creationId xmlns:a16="http://schemas.microsoft.com/office/drawing/2014/main" id="{11578E79-272B-4B3D-8DF1-351684005881}"/>
                </a:ext>
              </a:extLst>
            </p:cNvPr>
            <p:cNvSpPr/>
            <p:nvPr/>
          </p:nvSpPr>
          <p:spPr>
            <a:xfrm>
              <a:off x="394043" y="1770949"/>
              <a:ext cx="2844000" cy="2397600"/>
            </a:xfrm>
            <a:prstGeom prst="rect">
              <a:avLst/>
            </a:prstGeom>
            <a:blipFill>
              <a:blip r:embed="rId3"/>
              <a:srcRect/>
              <a:stretch>
                <a:fillRect l="-8412" r="-87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9" name="Google Shape;365;p34">
              <a:extLst>
                <a:ext uri="{FF2B5EF4-FFF2-40B4-BE49-F238E27FC236}">
                  <a16:creationId xmlns:a16="http://schemas.microsoft.com/office/drawing/2014/main" id="{DB4BD596-7C40-7D61-1FE6-DE30855F5083}"/>
                </a:ext>
              </a:extLst>
            </p:cNvPr>
            <p:cNvSpPr/>
            <p:nvPr/>
          </p:nvSpPr>
          <p:spPr>
            <a:xfrm>
              <a:off x="3245176" y="1770949"/>
              <a:ext cx="2844000" cy="2397600"/>
            </a:xfrm>
            <a:prstGeom prst="rect">
              <a:avLst/>
            </a:prstGeom>
            <a:blipFill>
              <a:blip r:embed="rId4"/>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0" name="Google Shape;365;p34">
              <a:extLst>
                <a:ext uri="{FF2B5EF4-FFF2-40B4-BE49-F238E27FC236}">
                  <a16:creationId xmlns:a16="http://schemas.microsoft.com/office/drawing/2014/main" id="{E6AEDFEB-2F42-9143-5E53-54C234567250}"/>
                </a:ext>
              </a:extLst>
            </p:cNvPr>
            <p:cNvSpPr/>
            <p:nvPr/>
          </p:nvSpPr>
          <p:spPr>
            <a:xfrm>
              <a:off x="6096309" y="1770949"/>
              <a:ext cx="2844000" cy="2397600"/>
            </a:xfrm>
            <a:prstGeom prst="rect">
              <a:avLst/>
            </a:prstGeom>
            <a:blipFill>
              <a:blip r:embed="rId5"/>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1" name="Google Shape;365;p34">
              <a:extLst>
                <a:ext uri="{FF2B5EF4-FFF2-40B4-BE49-F238E27FC236}">
                  <a16:creationId xmlns:a16="http://schemas.microsoft.com/office/drawing/2014/main" id="{096F3508-079E-4458-ADBE-CE553BC999B2}"/>
                </a:ext>
              </a:extLst>
            </p:cNvPr>
            <p:cNvSpPr/>
            <p:nvPr/>
          </p:nvSpPr>
          <p:spPr>
            <a:xfrm>
              <a:off x="8947442" y="1770949"/>
              <a:ext cx="2844000" cy="2397600"/>
            </a:xfrm>
            <a:prstGeom prst="rect">
              <a:avLst/>
            </a:prstGeom>
            <a:blipFill>
              <a:blip r:embed="rId6"/>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pic>
        <p:nvPicPr>
          <p:cNvPr id="8" name="Picture 7">
            <a:extLst>
              <a:ext uri="{FF2B5EF4-FFF2-40B4-BE49-F238E27FC236}">
                <a16:creationId xmlns:a16="http://schemas.microsoft.com/office/drawing/2014/main" id="{1B5A67A3-4EEF-1CEF-0FC5-D453561C2686}"/>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510944" y="228508"/>
            <a:ext cx="1163063" cy="806391"/>
          </a:xfrm>
          <a:prstGeom prst="rect">
            <a:avLst/>
          </a:prstGeom>
        </p:spPr>
      </p:pic>
      <p:sp>
        <p:nvSpPr>
          <p:cNvPr id="2" name="Google Shape;159;p9">
            <a:extLst>
              <a:ext uri="{FF2B5EF4-FFF2-40B4-BE49-F238E27FC236}">
                <a16:creationId xmlns:a16="http://schemas.microsoft.com/office/drawing/2014/main" id="{E5FC71E4-DD11-98FB-C09E-194257AC7F54}"/>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grpSp>
        <p:nvGrpSpPr>
          <p:cNvPr id="17" name="Group 16">
            <a:extLst>
              <a:ext uri="{FF2B5EF4-FFF2-40B4-BE49-F238E27FC236}">
                <a16:creationId xmlns:a16="http://schemas.microsoft.com/office/drawing/2014/main" id="{16691D59-AAE1-C4F3-E01B-1E58C98EA251}"/>
              </a:ext>
            </a:extLst>
          </p:cNvPr>
          <p:cNvGrpSpPr/>
          <p:nvPr/>
        </p:nvGrpSpPr>
        <p:grpSpPr>
          <a:xfrm>
            <a:off x="0" y="1203936"/>
            <a:ext cx="12192000" cy="5433463"/>
            <a:chOff x="0" y="1203936"/>
            <a:chExt cx="12192000" cy="5433463"/>
          </a:xfrm>
        </p:grpSpPr>
        <p:sp>
          <p:nvSpPr>
            <p:cNvPr id="16" name="Rectangle 15">
              <a:extLst>
                <a:ext uri="{FF2B5EF4-FFF2-40B4-BE49-F238E27FC236}">
                  <a16:creationId xmlns:a16="http://schemas.microsoft.com/office/drawing/2014/main" id="{06BAF95E-EAC7-DE19-03B7-8EE4EFB6F68F}"/>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71" name="Google Shape;365;p34">
              <a:extLst>
                <a:ext uri="{FF2B5EF4-FFF2-40B4-BE49-F238E27FC236}">
                  <a16:creationId xmlns:a16="http://schemas.microsoft.com/office/drawing/2014/main" id="{117D71F5-86F1-B258-52F4-9F542673132C}"/>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2" name="Google Shape;365;p34">
              <a:extLst>
                <a:ext uri="{FF2B5EF4-FFF2-40B4-BE49-F238E27FC236}">
                  <a16:creationId xmlns:a16="http://schemas.microsoft.com/office/drawing/2014/main" id="{DF6EE9D2-326A-8AEC-1672-8A7796732FBC}"/>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3" name="Google Shape;365;p34">
              <a:extLst>
                <a:ext uri="{FF2B5EF4-FFF2-40B4-BE49-F238E27FC236}">
                  <a16:creationId xmlns:a16="http://schemas.microsoft.com/office/drawing/2014/main" id="{2AC66DA4-1D4C-7A9C-B565-F450059A3886}"/>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4" name="Google Shape;365;p34">
              <a:extLst>
                <a:ext uri="{FF2B5EF4-FFF2-40B4-BE49-F238E27FC236}">
                  <a16:creationId xmlns:a16="http://schemas.microsoft.com/office/drawing/2014/main" id="{FC74ABE0-4C27-C9CC-FE89-A8ABE82E70A3}"/>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1634" y="1770460"/>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6" name="Google Shape;370;p34">
              <a:extLst>
                <a:ext uri="{FF2B5EF4-FFF2-40B4-BE49-F238E27FC236}">
                  <a16:creationId xmlns:a16="http://schemas.microsoft.com/office/drawing/2014/main" id="{F1887821-37E6-ADCF-AACB-3B5390A13AF6}"/>
                </a:ext>
              </a:extLst>
            </p:cNvPr>
            <p:cNvSpPr txBox="1"/>
            <p:nvPr/>
          </p:nvSpPr>
          <p:spPr>
            <a:xfrm>
              <a:off x="548524" y="2009261"/>
              <a:ext cx="4227676"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Hospitality Excellence (Practical Arts)</a:t>
              </a:r>
            </a:p>
          </p:txBody>
        </p:sp>
        <p:sp>
          <p:nvSpPr>
            <p:cNvPr id="30" name="TextBox 29">
              <a:extLst>
                <a:ext uri="{FF2B5EF4-FFF2-40B4-BE49-F238E27FC236}">
                  <a16:creationId xmlns:a16="http://schemas.microsoft.com/office/drawing/2014/main" id="{31A1C6D2-1699-1F67-86E5-9931CB3DDC64}"/>
                </a:ext>
              </a:extLst>
            </p:cNvPr>
            <p:cNvSpPr txBox="1"/>
            <p:nvPr/>
          </p:nvSpPr>
          <p:spPr>
            <a:xfrm>
              <a:off x="548523" y="2876205"/>
              <a:ext cx="2665204" cy="1831271"/>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Service Excellence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Rooms Division</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Culinary Arts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Food &amp; Beverage Practical Application</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Universe of Wine</a:t>
              </a:r>
            </a:p>
            <a:p>
              <a:pPr marL="0" marR="0" lvl="0" indent="0" algn="l" defTabSz="914400" rtl="0" eaLnBrk="1" fontAlgn="auto" latinLnBrk="0" hangingPunct="1">
                <a:lnSpc>
                  <a:spcPct val="100000"/>
                </a:lnSpc>
                <a:spcBef>
                  <a:spcPts val="0"/>
                </a:spcBef>
                <a:spcAft>
                  <a:spcPts val="600"/>
                </a:spcAft>
                <a:buClr>
                  <a:srgbClr val="003CB3"/>
                </a:buClr>
                <a:buSzTx/>
                <a:buFontTx/>
                <a:buNone/>
                <a:tabLst/>
                <a:defRPr/>
              </a:pPr>
              <a:endParaRPr kumimoji="0" lang="en-CH" sz="1600" b="0" i="0" u="none" strike="noStrike" kern="0" cap="none" spc="0" normalizeH="0" baseline="0" noProof="0">
                <a:ln>
                  <a:noFill/>
                </a:ln>
                <a:solidFill>
                  <a:srgbClr val="003CB3"/>
                </a:solidFill>
                <a:effectLst/>
                <a:uLnTx/>
                <a:uFillTx/>
                <a:latin typeface="Helvetica" pitchFamily="2" charset="0"/>
                <a:ea typeface="+mn-ea"/>
                <a:cs typeface="Arial"/>
                <a:sym typeface="Arial"/>
              </a:endParaRPr>
            </a:p>
          </p:txBody>
        </p:sp>
        <p:sp>
          <p:nvSpPr>
            <p:cNvPr id="46" name="Google Shape;370;p34">
              <a:extLst>
                <a:ext uri="{FF2B5EF4-FFF2-40B4-BE49-F238E27FC236}">
                  <a16:creationId xmlns:a16="http://schemas.microsoft.com/office/drawing/2014/main" id="{012A928A-F04E-093E-9330-0A6777C52A95}"/>
                </a:ext>
              </a:extLst>
            </p:cNvPr>
            <p:cNvSpPr txBox="1"/>
            <p:nvPr/>
          </p:nvSpPr>
          <p:spPr>
            <a:xfrm>
              <a:off x="6863702" y="2009261"/>
              <a:ext cx="2665204" cy="89251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Professional Immersion: Internship</a:t>
              </a:r>
            </a:p>
          </p:txBody>
        </p:sp>
        <p:sp>
          <p:nvSpPr>
            <p:cNvPr id="51" name="TextBox 50">
              <a:extLst>
                <a:ext uri="{FF2B5EF4-FFF2-40B4-BE49-F238E27FC236}">
                  <a16:creationId xmlns:a16="http://schemas.microsoft.com/office/drawing/2014/main" id="{C123AFD1-E482-AEDD-A4D4-5A574E4AF319}"/>
                </a:ext>
              </a:extLst>
            </p:cNvPr>
            <p:cNvSpPr txBox="1"/>
            <p:nvPr/>
          </p:nvSpPr>
          <p:spPr>
            <a:xfrm>
              <a:off x="3598852" y="2876205"/>
              <a:ext cx="2879726" cy="150810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Wellness and Wellbeing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Consumer Insights and Behavior</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Operational Budgeting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IT Tools</a:t>
              </a:r>
            </a:p>
            <a:p>
              <a:pPr marL="171450" marR="0" lvl="0" indent="-171450" algn="l" defTabSz="914400" rtl="0" eaLnBrk="1" fontAlgn="auto" latinLnBrk="0" hangingPunct="1">
                <a:lnSpc>
                  <a:spcPct val="100000"/>
                </a:lnSpc>
                <a:spcBef>
                  <a:spcPts val="0"/>
                </a:spcBef>
                <a:spcAft>
                  <a:spcPts val="1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Effective Communication or Advanced English</a:t>
              </a:r>
            </a:p>
          </p:txBody>
        </p:sp>
        <p:sp>
          <p:nvSpPr>
            <p:cNvPr id="48" name="TextBox 47">
              <a:extLst>
                <a:ext uri="{FF2B5EF4-FFF2-40B4-BE49-F238E27FC236}">
                  <a16:creationId xmlns:a16="http://schemas.microsoft.com/office/drawing/2014/main" id="{2ECF79C1-453C-07A4-40D4-31E15308EE40}"/>
                </a:ext>
              </a:extLst>
            </p:cNvPr>
            <p:cNvSpPr txBox="1"/>
            <p:nvPr/>
          </p:nvSpPr>
          <p:spPr>
            <a:xfrm>
              <a:off x="569744" y="5455987"/>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Practical &amp; transferable skills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Luxury hospitality branding &amp; trends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Contemporary gastronomy, F&amp;B &amp; bar</a:t>
              </a:r>
            </a:p>
          </p:txBody>
        </p:sp>
        <p:sp>
          <p:nvSpPr>
            <p:cNvPr id="50" name="TextBox 49">
              <a:extLst>
                <a:ext uri="{FF2B5EF4-FFF2-40B4-BE49-F238E27FC236}">
                  <a16:creationId xmlns:a16="http://schemas.microsoft.com/office/drawing/2014/main" id="{6CE97135-48DB-BF1C-E738-221FAA95ECD2}"/>
                </a:ext>
              </a:extLst>
            </p:cNvPr>
            <p:cNvSpPr txBox="1"/>
            <p:nvPr/>
          </p:nvSpPr>
          <p:spPr>
            <a:xfrm>
              <a:off x="6863702" y="3017739"/>
              <a:ext cx="2474339" cy="10310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Acquire &amp; evaluate information</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Apply new knowledge</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Develop appropriate workplace behaviors</a:t>
              </a:r>
            </a:p>
          </p:txBody>
        </p:sp>
        <p:sp>
          <p:nvSpPr>
            <p:cNvPr id="52" name="TextBox 51">
              <a:extLst>
                <a:ext uri="{FF2B5EF4-FFF2-40B4-BE49-F238E27FC236}">
                  <a16:creationId xmlns:a16="http://schemas.microsoft.com/office/drawing/2014/main" id="{48852578-FFE5-AF15-78B7-839E5B2D56AC}"/>
                </a:ext>
              </a:extLst>
            </p:cNvPr>
            <p:cNvSpPr txBox="1"/>
            <p:nvPr/>
          </p:nvSpPr>
          <p:spPr>
            <a:xfrm>
              <a:off x="548522" y="4809656"/>
              <a:ext cx="593005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
                  <a:srgbClr val="000000"/>
                </a:buClr>
                <a:buSzTx/>
                <a:buFontTx/>
                <a:buNone/>
                <a:tabLst/>
                <a:defRPr/>
              </a:pPr>
              <a: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TWO-WEEK MASTERCLASS IN LUXURY HOSPITALITY  </a:t>
              </a:r>
              <a:b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br>
              <a: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&amp; GASTRONOMY</a:t>
              </a:r>
              <a:endParaRPr kumimoji="0" lang="en-CH" sz="1600" b="0" i="0" u="none" strike="noStrike" kern="0" cap="none" spc="0" normalizeH="0" baseline="0" noProof="0">
                <a:ln>
                  <a:noFill/>
                </a:ln>
                <a:solidFill>
                  <a:srgbClr val="003CB3"/>
                </a:solidFill>
                <a:effectLst/>
                <a:uLnTx/>
                <a:uFillTx/>
                <a:latin typeface="Helvetica" pitchFamily="2" charset="0"/>
                <a:ea typeface="+mn-ea"/>
                <a:cs typeface="Arial"/>
                <a:sym typeface="Arial"/>
              </a:endParaRPr>
            </a:p>
          </p:txBody>
        </p:sp>
        <p:sp>
          <p:nvSpPr>
            <p:cNvPr id="53" name="Google Shape;364;p34">
              <a:extLst>
                <a:ext uri="{FF2B5EF4-FFF2-40B4-BE49-F238E27FC236}">
                  <a16:creationId xmlns:a16="http://schemas.microsoft.com/office/drawing/2014/main" id="{6457572A-876F-297A-B3A9-0B7948AA1729}"/>
                </a:ext>
              </a:extLst>
            </p:cNvPr>
            <p:cNvSpPr/>
            <p:nvPr/>
          </p:nvSpPr>
          <p:spPr>
            <a:xfrm>
              <a:off x="9711833" y="1770460"/>
              <a:ext cx="2077200" cy="4793084"/>
            </a:xfrm>
            <a:prstGeom prst="rect">
              <a:avLst/>
            </a:prstGeom>
            <a:blipFill>
              <a:blip r:embed="rId8" cstate="screen">
                <a:extLst>
                  <a:ext uri="{28A0092B-C50C-407E-A947-70E740481C1C}">
                    <a14:useLocalDpi xmlns:a14="http://schemas.microsoft.com/office/drawing/2010/main"/>
                  </a:ext>
                </a:extLst>
              </a:blip>
              <a:srcRect/>
              <a:stretch>
                <a:fillRect l="-5239" r="-66357"/>
              </a:stretch>
            </a:blip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2" name="TextBox 11">
              <a:extLst>
                <a:ext uri="{FF2B5EF4-FFF2-40B4-BE49-F238E27FC236}">
                  <a16:creationId xmlns:a16="http://schemas.microsoft.com/office/drawing/2014/main" id="{93DA9BC2-C538-3B48-6559-299BDD5A9FDF}"/>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sp>
        <p:nvSpPr>
          <p:cNvPr id="13" name="Google Shape;159;p9">
            <a:extLst>
              <a:ext uri="{FF2B5EF4-FFF2-40B4-BE49-F238E27FC236}">
                <a16:creationId xmlns:a16="http://schemas.microsoft.com/office/drawing/2014/main" id="{48921291-9E65-9E9D-FF97-3725C2D16DCB}"/>
              </a:ext>
            </a:extLst>
          </p:cNvPr>
          <p:cNvSpPr txBox="1"/>
          <p:nvPr/>
        </p:nvSpPr>
        <p:spPr>
          <a:xfrm>
            <a:off x="2901670"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Experiential Year</a:t>
            </a:r>
          </a:p>
        </p:txBody>
      </p:sp>
      <p:sp>
        <p:nvSpPr>
          <p:cNvPr id="14" name="Rectangle 13">
            <a:extLst>
              <a:ext uri="{FF2B5EF4-FFF2-40B4-BE49-F238E27FC236}">
                <a16:creationId xmlns:a16="http://schemas.microsoft.com/office/drawing/2014/main" id="{71157C15-CC83-29AA-82FD-A84B66C89560}"/>
              </a:ext>
            </a:extLst>
          </p:cNvPr>
          <p:cNvSpPr/>
          <p:nvPr/>
        </p:nvSpPr>
        <p:spPr>
          <a:xfrm>
            <a:off x="0" y="0"/>
            <a:ext cx="30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5" name="Rectangle 14">
            <a:extLst>
              <a:ext uri="{FF2B5EF4-FFF2-40B4-BE49-F238E27FC236}">
                <a16:creationId xmlns:a16="http://schemas.microsoft.com/office/drawing/2014/main" id="{A7BA248E-92E1-04CC-9C58-5E62D704FE1F}"/>
              </a:ext>
            </a:extLst>
          </p:cNvPr>
          <p:cNvSpPr/>
          <p:nvPr/>
        </p:nvSpPr>
        <p:spPr>
          <a:xfrm>
            <a:off x="11885575" y="0"/>
            <a:ext cx="30642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grpSp>
        <p:nvGrpSpPr>
          <p:cNvPr id="3" name="Group 2">
            <a:extLst>
              <a:ext uri="{FF2B5EF4-FFF2-40B4-BE49-F238E27FC236}">
                <a16:creationId xmlns:a16="http://schemas.microsoft.com/office/drawing/2014/main" id="{53EC775C-DF55-9FA1-DD47-D17E3DEC5572}"/>
              </a:ext>
            </a:extLst>
          </p:cNvPr>
          <p:cNvGrpSpPr/>
          <p:nvPr/>
        </p:nvGrpSpPr>
        <p:grpSpPr>
          <a:xfrm>
            <a:off x="-12195257" y="1212352"/>
            <a:ext cx="12192000" cy="5433463"/>
            <a:chOff x="0" y="1203936"/>
            <a:chExt cx="12192000" cy="5433463"/>
          </a:xfrm>
        </p:grpSpPr>
        <p:sp>
          <p:nvSpPr>
            <p:cNvPr id="4" name="Rectangle 3">
              <a:extLst>
                <a:ext uri="{FF2B5EF4-FFF2-40B4-BE49-F238E27FC236}">
                  <a16:creationId xmlns:a16="http://schemas.microsoft.com/office/drawing/2014/main" id="{662A1D3A-34C0-2623-2174-0678430B1DF5}"/>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Google Shape;365;p34">
              <a:extLst>
                <a:ext uri="{FF2B5EF4-FFF2-40B4-BE49-F238E27FC236}">
                  <a16:creationId xmlns:a16="http://schemas.microsoft.com/office/drawing/2014/main" id="{EC64CC5F-DE20-11E2-E84B-0867262282DF}"/>
                </a:ext>
              </a:extLst>
            </p:cNvPr>
            <p:cNvSpPr/>
            <p:nvPr/>
          </p:nvSpPr>
          <p:spPr>
            <a:xfrm>
              <a:off x="394043" y="1770949"/>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 name="TextBox 5">
              <a:extLst>
                <a:ext uri="{FF2B5EF4-FFF2-40B4-BE49-F238E27FC236}">
                  <a16:creationId xmlns:a16="http://schemas.microsoft.com/office/drawing/2014/main" id="{D8226AF2-2CFF-DE5B-1CE5-E64576AA9946}"/>
                </a:ext>
              </a:extLst>
            </p:cNvPr>
            <p:cNvSpPr txBox="1"/>
            <p:nvPr/>
          </p:nvSpPr>
          <p:spPr>
            <a:xfrm>
              <a:off x="554593" y="4419804"/>
              <a:ext cx="2522900" cy="15850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SECRETS OF SWISS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HOSPITALITY</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Gastronomic discovery</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tour in Switzerland</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Michelin-star restaurant experience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Visit renowned producers</a:t>
              </a:r>
            </a:p>
          </p:txBody>
        </p:sp>
        <p:sp>
          <p:nvSpPr>
            <p:cNvPr id="7" name="TextBox 6">
              <a:extLst>
                <a:ext uri="{FF2B5EF4-FFF2-40B4-BE49-F238E27FC236}">
                  <a16:creationId xmlns:a16="http://schemas.microsoft.com/office/drawing/2014/main" id="{E6508AEE-8963-3FAA-C426-E0D83023C179}"/>
                </a:ext>
              </a:extLst>
            </p:cNvPr>
            <p:cNvSpPr txBox="1"/>
            <p:nvPr/>
          </p:nvSpPr>
          <p:spPr>
            <a:xfrm>
              <a:off x="6479709" y="4419804"/>
              <a:ext cx="207720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ITALIAN</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ELEGANCE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the spiritual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home of luxury</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Visit famous luxury brands in Italy across fashion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automobiles</a:t>
              </a:r>
            </a:p>
          </p:txBody>
        </p:sp>
        <p:sp>
          <p:nvSpPr>
            <p:cNvPr id="9" name="TextBox 8">
              <a:extLst>
                <a:ext uri="{FF2B5EF4-FFF2-40B4-BE49-F238E27FC236}">
                  <a16:creationId xmlns:a16="http://schemas.microsoft.com/office/drawing/2014/main" id="{4A49FF49-F37D-F2B9-BBD7-FFC77F613D41}"/>
                </a:ext>
              </a:extLst>
            </p:cNvPr>
            <p:cNvSpPr txBox="1"/>
            <p:nvPr/>
          </p:nvSpPr>
          <p:spPr>
            <a:xfrm>
              <a:off x="3333281" y="4419804"/>
              <a:ext cx="266779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 TIME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Immersion in the world</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luxury watch manufacture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the art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excellence and craftmanship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 luxury products</a:t>
              </a:r>
              <a:endPar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10" name="TextBox 9">
              <a:extLst>
                <a:ext uri="{FF2B5EF4-FFF2-40B4-BE49-F238E27FC236}">
                  <a16:creationId xmlns:a16="http://schemas.microsoft.com/office/drawing/2014/main" id="{74A7B8D0-1895-E94A-155D-AE778284B88F}"/>
                </a:ext>
              </a:extLst>
            </p:cNvPr>
            <p:cNvSpPr txBox="1"/>
            <p:nvPr/>
          </p:nvSpPr>
          <p:spPr>
            <a:xfrm>
              <a:off x="9330842" y="4419804"/>
              <a:ext cx="2077200" cy="150810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FRANCE: THE LAND OF LUXURY SAVOIR-FAIRE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Emphasis on luxury craftmanship</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for hand-made </a:t>
              </a:r>
              <a:r>
                <a:rPr kumimoji="0" lang="fr-FR"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luxury</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items</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French fine </a:t>
              </a:r>
              <a:b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fr-FR"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wines</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and spirits</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11" name="TextBox 10">
              <a:extLst>
                <a:ext uri="{FF2B5EF4-FFF2-40B4-BE49-F238E27FC236}">
                  <a16:creationId xmlns:a16="http://schemas.microsoft.com/office/drawing/2014/main" id="{440C69CD-59F0-8F4B-081B-CC3B996FA9D6}"/>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Luxury Discovery Trips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sp>
          <p:nvSpPr>
            <p:cNvPr id="40" name="Google Shape;365;p34">
              <a:extLst>
                <a:ext uri="{FF2B5EF4-FFF2-40B4-BE49-F238E27FC236}">
                  <a16:creationId xmlns:a16="http://schemas.microsoft.com/office/drawing/2014/main" id="{D85D949D-8AE2-EE92-C082-A83C530E81E5}"/>
                </a:ext>
              </a:extLst>
            </p:cNvPr>
            <p:cNvSpPr/>
            <p:nvPr/>
          </p:nvSpPr>
          <p:spPr>
            <a:xfrm>
              <a:off x="394043" y="1770949"/>
              <a:ext cx="2844000" cy="2397600"/>
            </a:xfrm>
            <a:prstGeom prst="rect">
              <a:avLst/>
            </a:prstGeom>
            <a:blipFill>
              <a:blip r:embed="rId9"/>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1" name="Google Shape;365;p34">
              <a:extLst>
                <a:ext uri="{FF2B5EF4-FFF2-40B4-BE49-F238E27FC236}">
                  <a16:creationId xmlns:a16="http://schemas.microsoft.com/office/drawing/2014/main" id="{14131204-792B-00F4-8B80-E399AD55F6FA}"/>
                </a:ext>
              </a:extLst>
            </p:cNvPr>
            <p:cNvSpPr/>
            <p:nvPr/>
          </p:nvSpPr>
          <p:spPr>
            <a:xfrm>
              <a:off x="3245176" y="1770949"/>
              <a:ext cx="2844000" cy="2397600"/>
            </a:xfrm>
            <a:prstGeom prst="rect">
              <a:avLst/>
            </a:prstGeom>
            <a:blipFill>
              <a:blip r:embed="rId10"/>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2" name="Google Shape;365;p34">
              <a:extLst>
                <a:ext uri="{FF2B5EF4-FFF2-40B4-BE49-F238E27FC236}">
                  <a16:creationId xmlns:a16="http://schemas.microsoft.com/office/drawing/2014/main" id="{84A4321C-B9E2-48DD-4B96-AF56BD7C0CD1}"/>
                </a:ext>
              </a:extLst>
            </p:cNvPr>
            <p:cNvSpPr/>
            <p:nvPr/>
          </p:nvSpPr>
          <p:spPr>
            <a:xfrm>
              <a:off x="6096309" y="1770949"/>
              <a:ext cx="2844000" cy="2397600"/>
            </a:xfrm>
            <a:prstGeom prst="rect">
              <a:avLst/>
            </a:prstGeom>
            <a:blipFill>
              <a:blip r:embed="rId11"/>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3" name="Google Shape;365;p34">
              <a:extLst>
                <a:ext uri="{FF2B5EF4-FFF2-40B4-BE49-F238E27FC236}">
                  <a16:creationId xmlns:a16="http://schemas.microsoft.com/office/drawing/2014/main" id="{F5F41398-B6F6-3CBA-917F-C10F030D7A5E}"/>
                </a:ext>
              </a:extLst>
            </p:cNvPr>
            <p:cNvSpPr/>
            <p:nvPr/>
          </p:nvSpPr>
          <p:spPr>
            <a:xfrm>
              <a:off x="8947442" y="1770949"/>
              <a:ext cx="2844000" cy="2397600"/>
            </a:xfrm>
            <a:prstGeom prst="rect">
              <a:avLst/>
            </a:prstGeom>
            <a:blipFill>
              <a:blip r:embed="rId12"/>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spTree>
    <p:extLst>
      <p:ext uri="{BB962C8B-B14F-4D97-AF65-F5344CB8AC3E}">
        <p14:creationId xmlns:p14="http://schemas.microsoft.com/office/powerpoint/2010/main" val="10470084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11"/>
        <p:cNvGrpSpPr/>
        <p:nvPr/>
      </p:nvGrpSpPr>
      <p:grpSpPr>
        <a:xfrm>
          <a:off x="0" y="0"/>
          <a:ext cx="0" cy="0"/>
          <a:chOff x="0" y="0"/>
          <a:chExt cx="0" cy="0"/>
        </a:xfrm>
      </p:grpSpPr>
      <p:grpSp>
        <p:nvGrpSpPr>
          <p:cNvPr id="6" name="Group 5">
            <a:extLst>
              <a:ext uri="{FF2B5EF4-FFF2-40B4-BE49-F238E27FC236}">
                <a16:creationId xmlns:a16="http://schemas.microsoft.com/office/drawing/2014/main" id="{5407A488-CA15-4F57-64DD-186DB020AF1F}"/>
              </a:ext>
            </a:extLst>
          </p:cNvPr>
          <p:cNvGrpSpPr/>
          <p:nvPr/>
        </p:nvGrpSpPr>
        <p:grpSpPr>
          <a:xfrm>
            <a:off x="-12192000" y="1203936"/>
            <a:ext cx="12192000" cy="5433463"/>
            <a:chOff x="0" y="1203936"/>
            <a:chExt cx="12192000" cy="5433463"/>
          </a:xfrm>
        </p:grpSpPr>
        <p:sp>
          <p:nvSpPr>
            <p:cNvPr id="9" name="Rectangle 8">
              <a:extLst>
                <a:ext uri="{FF2B5EF4-FFF2-40B4-BE49-F238E27FC236}">
                  <a16:creationId xmlns:a16="http://schemas.microsoft.com/office/drawing/2014/main" id="{58B63A26-D909-1564-6B15-6044C2E4FED3}"/>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Google Shape;365;p34">
              <a:extLst>
                <a:ext uri="{FF2B5EF4-FFF2-40B4-BE49-F238E27FC236}">
                  <a16:creationId xmlns:a16="http://schemas.microsoft.com/office/drawing/2014/main" id="{ED475C90-2DE6-5B81-7B98-6A75FEF7F926}"/>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1" name="Google Shape;365;p34">
              <a:extLst>
                <a:ext uri="{FF2B5EF4-FFF2-40B4-BE49-F238E27FC236}">
                  <a16:creationId xmlns:a16="http://schemas.microsoft.com/office/drawing/2014/main" id="{1AA91E5E-00B7-5682-7C39-A7A820A4EC63}"/>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2" name="Google Shape;365;p34">
              <a:extLst>
                <a:ext uri="{FF2B5EF4-FFF2-40B4-BE49-F238E27FC236}">
                  <a16:creationId xmlns:a16="http://schemas.microsoft.com/office/drawing/2014/main" id="{B5BB2F52-B16F-38B5-4365-95F8538835FD}"/>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3" name="Google Shape;365;p34">
              <a:extLst>
                <a:ext uri="{FF2B5EF4-FFF2-40B4-BE49-F238E27FC236}">
                  <a16:creationId xmlns:a16="http://schemas.microsoft.com/office/drawing/2014/main" id="{C982D23A-BEA3-F91F-197A-423C69DBF06D}"/>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4" name="Google Shape;365;p34">
              <a:extLst>
                <a:ext uri="{FF2B5EF4-FFF2-40B4-BE49-F238E27FC236}">
                  <a16:creationId xmlns:a16="http://schemas.microsoft.com/office/drawing/2014/main" id="{D982A325-DE3E-1A08-9D44-110DC869A29E}"/>
                </a:ext>
              </a:extLst>
            </p:cNvPr>
            <p:cNvSpPr/>
            <p:nvPr/>
          </p:nvSpPr>
          <p:spPr>
            <a:xfrm>
              <a:off x="391634" y="1770460"/>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5" name="Google Shape;370;p34">
              <a:extLst>
                <a:ext uri="{FF2B5EF4-FFF2-40B4-BE49-F238E27FC236}">
                  <a16:creationId xmlns:a16="http://schemas.microsoft.com/office/drawing/2014/main" id="{E1ED4BC9-F1B8-6FFD-2DA8-D97D22277C67}"/>
                </a:ext>
              </a:extLst>
            </p:cNvPr>
            <p:cNvSpPr txBox="1"/>
            <p:nvPr/>
          </p:nvSpPr>
          <p:spPr>
            <a:xfrm>
              <a:off x="548524" y="2009261"/>
              <a:ext cx="4227676"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Hospitality Excellence (Practical Arts)</a:t>
              </a:r>
            </a:p>
          </p:txBody>
        </p:sp>
        <p:sp>
          <p:nvSpPr>
            <p:cNvPr id="16" name="TextBox 15">
              <a:extLst>
                <a:ext uri="{FF2B5EF4-FFF2-40B4-BE49-F238E27FC236}">
                  <a16:creationId xmlns:a16="http://schemas.microsoft.com/office/drawing/2014/main" id="{D3875989-EC32-11A2-BE57-43DA5592A494}"/>
                </a:ext>
              </a:extLst>
            </p:cNvPr>
            <p:cNvSpPr txBox="1"/>
            <p:nvPr/>
          </p:nvSpPr>
          <p:spPr>
            <a:xfrm>
              <a:off x="548523" y="2876205"/>
              <a:ext cx="2665204" cy="1831271"/>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Service Excellence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Rooms Division</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Culinary Arts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Food &amp; Beverage Practical Application</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Universe of Wine</a:t>
              </a:r>
            </a:p>
            <a:p>
              <a:pPr marL="0" marR="0" lvl="0" indent="0" algn="l" defTabSz="914400" rtl="0" eaLnBrk="1" fontAlgn="auto" latinLnBrk="0" hangingPunct="1">
                <a:lnSpc>
                  <a:spcPct val="100000"/>
                </a:lnSpc>
                <a:spcBef>
                  <a:spcPts val="0"/>
                </a:spcBef>
                <a:spcAft>
                  <a:spcPts val="600"/>
                </a:spcAft>
                <a:buClr>
                  <a:srgbClr val="003CB3"/>
                </a:buClr>
                <a:buSzTx/>
                <a:buFontTx/>
                <a:buNone/>
                <a:tabLst/>
                <a:defRPr/>
              </a:pPr>
              <a:endParaRPr kumimoji="0" lang="en-CH" sz="1600" b="0" i="0" u="none" strike="noStrike" kern="0" cap="none" spc="0" normalizeH="0" baseline="0" noProof="0">
                <a:ln>
                  <a:noFill/>
                </a:ln>
                <a:solidFill>
                  <a:srgbClr val="003CB3"/>
                </a:solidFill>
                <a:effectLst/>
                <a:uLnTx/>
                <a:uFillTx/>
                <a:latin typeface="Helvetica" pitchFamily="2" charset="0"/>
                <a:ea typeface="+mn-ea"/>
                <a:cs typeface="Arial"/>
                <a:sym typeface="Arial"/>
              </a:endParaRPr>
            </a:p>
          </p:txBody>
        </p:sp>
        <p:sp>
          <p:nvSpPr>
            <p:cNvPr id="17" name="Google Shape;370;p34">
              <a:extLst>
                <a:ext uri="{FF2B5EF4-FFF2-40B4-BE49-F238E27FC236}">
                  <a16:creationId xmlns:a16="http://schemas.microsoft.com/office/drawing/2014/main" id="{BE788C2B-34F4-A566-1966-21E3F37DCD6F}"/>
                </a:ext>
              </a:extLst>
            </p:cNvPr>
            <p:cNvSpPr txBox="1"/>
            <p:nvPr/>
          </p:nvSpPr>
          <p:spPr>
            <a:xfrm>
              <a:off x="6863702" y="2009261"/>
              <a:ext cx="2665204" cy="89251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Professional Immersion: Internship</a:t>
              </a:r>
            </a:p>
          </p:txBody>
        </p:sp>
        <p:sp>
          <p:nvSpPr>
            <p:cNvPr id="18" name="TextBox 17">
              <a:extLst>
                <a:ext uri="{FF2B5EF4-FFF2-40B4-BE49-F238E27FC236}">
                  <a16:creationId xmlns:a16="http://schemas.microsoft.com/office/drawing/2014/main" id="{54CCC6BA-DE1B-B31D-81BD-87F0A36AFFD6}"/>
                </a:ext>
              </a:extLst>
            </p:cNvPr>
            <p:cNvSpPr txBox="1"/>
            <p:nvPr/>
          </p:nvSpPr>
          <p:spPr>
            <a:xfrm>
              <a:off x="3598852" y="2876205"/>
              <a:ext cx="2879726" cy="150810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Wellness Operations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Consumer Insights and Behavior</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Operational Budgeting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IT Tools</a:t>
              </a:r>
            </a:p>
            <a:p>
              <a:pPr marL="171450" marR="0" lvl="0" indent="-171450" algn="l" defTabSz="914400" rtl="0" eaLnBrk="1" fontAlgn="auto" latinLnBrk="0" hangingPunct="1">
                <a:lnSpc>
                  <a:spcPct val="100000"/>
                </a:lnSpc>
                <a:spcBef>
                  <a:spcPts val="0"/>
                </a:spcBef>
                <a:spcAft>
                  <a:spcPts val="1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Effective Communication or English Advanced</a:t>
              </a:r>
            </a:p>
          </p:txBody>
        </p:sp>
        <p:sp>
          <p:nvSpPr>
            <p:cNvPr id="19" name="TextBox 18">
              <a:extLst>
                <a:ext uri="{FF2B5EF4-FFF2-40B4-BE49-F238E27FC236}">
                  <a16:creationId xmlns:a16="http://schemas.microsoft.com/office/drawing/2014/main" id="{F87A34C4-9EFF-ECA8-F981-E171DB688985}"/>
                </a:ext>
              </a:extLst>
            </p:cNvPr>
            <p:cNvSpPr txBox="1"/>
            <p:nvPr/>
          </p:nvSpPr>
          <p:spPr>
            <a:xfrm>
              <a:off x="569744" y="5455987"/>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Practical &amp; transferable skills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Luxury hospitality branding &amp; trends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Contemporary gastronomy, F&amp;B &amp; bar</a:t>
              </a:r>
            </a:p>
          </p:txBody>
        </p:sp>
        <p:sp>
          <p:nvSpPr>
            <p:cNvPr id="20" name="TextBox 19">
              <a:extLst>
                <a:ext uri="{FF2B5EF4-FFF2-40B4-BE49-F238E27FC236}">
                  <a16:creationId xmlns:a16="http://schemas.microsoft.com/office/drawing/2014/main" id="{5A95AC47-CE21-FC69-FAB5-65DEE9229216}"/>
                </a:ext>
              </a:extLst>
            </p:cNvPr>
            <p:cNvSpPr txBox="1"/>
            <p:nvPr/>
          </p:nvSpPr>
          <p:spPr>
            <a:xfrm>
              <a:off x="6863702" y="3017739"/>
              <a:ext cx="2474339" cy="10310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Acquire &amp; evaluate information</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Apply new knowledge</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0"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Develop appropriate workplace behaviors</a:t>
              </a:r>
            </a:p>
          </p:txBody>
        </p:sp>
        <p:sp>
          <p:nvSpPr>
            <p:cNvPr id="21" name="TextBox 20">
              <a:extLst>
                <a:ext uri="{FF2B5EF4-FFF2-40B4-BE49-F238E27FC236}">
                  <a16:creationId xmlns:a16="http://schemas.microsoft.com/office/drawing/2014/main" id="{C95E2BB9-85C5-C13D-E36C-AC1031115F07}"/>
                </a:ext>
              </a:extLst>
            </p:cNvPr>
            <p:cNvSpPr txBox="1"/>
            <p:nvPr/>
          </p:nvSpPr>
          <p:spPr>
            <a:xfrm>
              <a:off x="548522" y="4809656"/>
              <a:ext cx="593005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TWO-WEEK MASTERCLASS IN LUXURY GASTRONOMY </a:t>
              </a:r>
              <a:b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br>
              <a: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&amp; HOSPITALITY IN SWITZERLAND</a:t>
              </a:r>
              <a:endParaRPr kumimoji="0" lang="en-CH" sz="1600" b="0" i="0" u="none" strike="noStrike" kern="0" cap="none" spc="0" normalizeH="0" baseline="0" noProof="0">
                <a:ln>
                  <a:noFill/>
                </a:ln>
                <a:solidFill>
                  <a:srgbClr val="003CB3"/>
                </a:solidFill>
                <a:effectLst/>
                <a:uLnTx/>
                <a:uFillTx/>
                <a:latin typeface="Helvetica" pitchFamily="2" charset="0"/>
                <a:ea typeface="+mn-ea"/>
                <a:cs typeface="Arial"/>
                <a:sym typeface="Arial"/>
              </a:endParaRPr>
            </a:p>
          </p:txBody>
        </p:sp>
        <p:sp>
          <p:nvSpPr>
            <p:cNvPr id="22" name="Google Shape;364;p34">
              <a:extLst>
                <a:ext uri="{FF2B5EF4-FFF2-40B4-BE49-F238E27FC236}">
                  <a16:creationId xmlns:a16="http://schemas.microsoft.com/office/drawing/2014/main" id="{FD7FA0A4-4179-BFD7-3732-CC6C0C275856}"/>
                </a:ext>
              </a:extLst>
            </p:cNvPr>
            <p:cNvSpPr/>
            <p:nvPr/>
          </p:nvSpPr>
          <p:spPr>
            <a:xfrm>
              <a:off x="9711833" y="1770460"/>
              <a:ext cx="2077200" cy="4793084"/>
            </a:xfrm>
            <a:prstGeom prst="rect">
              <a:avLst/>
            </a:prstGeom>
            <a:blipFill>
              <a:blip r:embed="rId3" cstate="screen">
                <a:extLst>
                  <a:ext uri="{28A0092B-C50C-407E-A947-70E740481C1C}">
                    <a14:useLocalDpi xmlns:a14="http://schemas.microsoft.com/office/drawing/2010/main"/>
                  </a:ext>
                </a:extLst>
              </a:blip>
              <a:srcRect/>
              <a:stretch>
                <a:fillRect l="-5239" r="-66357"/>
              </a:stretch>
            </a:blip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3" name="TextBox 22">
              <a:extLst>
                <a:ext uri="{FF2B5EF4-FFF2-40B4-BE49-F238E27FC236}">
                  <a16:creationId xmlns:a16="http://schemas.microsoft.com/office/drawing/2014/main" id="{72674B3C-6E94-F3B5-80AA-E64ADAA6659E}"/>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grpSp>
        <p:nvGrpSpPr>
          <p:cNvPr id="8" name="Group 7">
            <a:extLst>
              <a:ext uri="{FF2B5EF4-FFF2-40B4-BE49-F238E27FC236}">
                <a16:creationId xmlns:a16="http://schemas.microsoft.com/office/drawing/2014/main" id="{1F66E791-6FCA-3AD8-9309-FD9D66F64059}"/>
              </a:ext>
            </a:extLst>
          </p:cNvPr>
          <p:cNvGrpSpPr/>
          <p:nvPr/>
        </p:nvGrpSpPr>
        <p:grpSpPr>
          <a:xfrm>
            <a:off x="0" y="1203936"/>
            <a:ext cx="12192000" cy="5433463"/>
            <a:chOff x="0" y="1203936"/>
            <a:chExt cx="12192000" cy="5433463"/>
          </a:xfrm>
        </p:grpSpPr>
        <p:sp>
          <p:nvSpPr>
            <p:cNvPr id="42" name="Rectangle 41">
              <a:extLst>
                <a:ext uri="{FF2B5EF4-FFF2-40B4-BE49-F238E27FC236}">
                  <a16:creationId xmlns:a16="http://schemas.microsoft.com/office/drawing/2014/main" id="{71977016-6469-1694-FCBF-AEF01C9CCAA3}"/>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0949"/>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0" name="TextBox 29">
              <a:extLst>
                <a:ext uri="{FF2B5EF4-FFF2-40B4-BE49-F238E27FC236}">
                  <a16:creationId xmlns:a16="http://schemas.microsoft.com/office/drawing/2014/main" id="{31A1C6D2-1699-1F67-86E5-9931CB3DDC64}"/>
                </a:ext>
              </a:extLst>
            </p:cNvPr>
            <p:cNvSpPr txBox="1"/>
            <p:nvPr/>
          </p:nvSpPr>
          <p:spPr>
            <a:xfrm>
              <a:off x="554593" y="4419804"/>
              <a:ext cx="2522900" cy="15850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THE BEST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SWITZERLAND</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Gastronomic discovery</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tour in Switzerland</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Discover caviar, fine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wines &amp; truffles</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Meet leading hoteliers in Gstaad</a:t>
              </a:r>
              <a:endParaRPr kumimoji="0" lang="en-US" sz="1200" b="0" i="0" u="none" strike="noStrike" kern="1200" cap="none" spc="0" normalizeH="0" baseline="0" noProof="0">
                <a:ln>
                  <a:noFill/>
                </a:ln>
                <a:solidFill>
                  <a:srgbClr val="5FD5B1"/>
                </a:solidFill>
                <a:effectLst/>
                <a:uLnTx/>
                <a:uFillTx/>
                <a:latin typeface="Helvetica" pitchFamily="2" charset="0"/>
                <a:ea typeface="+mn-ea"/>
                <a:cs typeface="Mongolian Baiti" panose="03000500000000000000" pitchFamily="66" charset="0"/>
                <a:sym typeface="Arial"/>
              </a:endParaRPr>
            </a:p>
          </p:txBody>
        </p:sp>
        <p:sp>
          <p:nvSpPr>
            <p:cNvPr id="31" name="TextBox 30">
              <a:extLst>
                <a:ext uri="{FF2B5EF4-FFF2-40B4-BE49-F238E27FC236}">
                  <a16:creationId xmlns:a16="http://schemas.microsoft.com/office/drawing/2014/main" id="{083783ED-5287-4075-FDF0-E81EF27D9C1C}"/>
                </a:ext>
              </a:extLst>
            </p:cNvPr>
            <p:cNvSpPr txBox="1"/>
            <p:nvPr/>
          </p:nvSpPr>
          <p:spPr>
            <a:xfrm>
              <a:off x="6105999" y="4419804"/>
              <a:ext cx="2834310" cy="17697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EXPLORE THE UNIVERSE OF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 MICHELIN-STAR MAESTRO</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Explore the philosophy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of Stéphane </a:t>
              </a:r>
              <a:r>
                <a:rPr kumimoji="0" lang="en-US"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Décotterd</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Fine-dining experience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at Maison </a:t>
              </a:r>
              <a:r>
                <a:rPr kumimoji="0" lang="en-US"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Décotterd</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Workshop with </a:t>
              </a:r>
              <a:r>
                <a:rPr kumimoji="0" lang="en-US"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Relais</a:t>
              </a: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a:t>
              </a:r>
              <a:b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&amp; Châteaux</a:t>
              </a:r>
            </a:p>
          </p:txBody>
        </p:sp>
        <p:sp>
          <p:nvSpPr>
            <p:cNvPr id="32" name="TextBox 31">
              <a:extLst>
                <a:ext uri="{FF2B5EF4-FFF2-40B4-BE49-F238E27FC236}">
                  <a16:creationId xmlns:a16="http://schemas.microsoft.com/office/drawing/2014/main" id="{A3E15A31-3B62-957E-8DD4-6D1584F21B8A}"/>
                </a:ext>
              </a:extLst>
            </p:cNvPr>
            <p:cNvSpPr txBox="1"/>
            <p:nvPr/>
          </p:nvSpPr>
          <p:spPr>
            <a:xfrm>
              <a:off x="3333281" y="4419804"/>
              <a:ext cx="2667790" cy="18466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ENJOY A TASTE OF </a:t>
              </a:r>
              <a:b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IN LYON</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Two-day trip to Lyon, France</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5-star hotel stay</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Lunch in a two </a:t>
              </a:r>
              <a:b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Michelin-star restaurant</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Visit Europe’s first </a:t>
              </a:r>
              <a:b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1200" cap="none" spc="5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wine theme park</a:t>
              </a:r>
            </a:p>
          </p:txBody>
        </p:sp>
        <p:sp>
          <p:nvSpPr>
            <p:cNvPr id="35" name="TextBox 34">
              <a:extLst>
                <a:ext uri="{FF2B5EF4-FFF2-40B4-BE49-F238E27FC236}">
                  <a16:creationId xmlns:a16="http://schemas.microsoft.com/office/drawing/2014/main" id="{2A07CC0F-71B5-90C2-2272-31B228AEAB82}"/>
                </a:ext>
              </a:extLst>
            </p:cNvPr>
            <p:cNvSpPr txBox="1"/>
            <p:nvPr/>
          </p:nvSpPr>
          <p:spPr>
            <a:xfrm>
              <a:off x="8957132" y="4419804"/>
              <a:ext cx="2834310" cy="121571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EXPERIENCE TWO DAYS OF NATURE &amp; NURTURE IN EVIAN</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fr-FR" sz="1200" b="0" i="0" u="none" strike="noStrike" kern="1200" cap="none" spc="0" normalizeH="0" baseline="0" noProof="0" err="1">
                  <a:ln>
                    <a:noFill/>
                  </a:ln>
                  <a:solidFill>
                    <a:srgbClr val="2C344C"/>
                  </a:solidFill>
                  <a:effectLst/>
                  <a:uLnTx/>
                  <a:uFillTx/>
                  <a:latin typeface="Helvetica" pitchFamily="2" charset="0"/>
                  <a:ea typeface="+mn-ea"/>
                  <a:cs typeface="Mongolian Baiti" panose="03000500000000000000" pitchFamily="66" charset="0"/>
                  <a:sym typeface="Arial"/>
                </a:rPr>
                <a:t>Visit</a:t>
              </a:r>
              <a:r>
                <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 to a thermal spa</a:t>
              </a:r>
              <a:endPar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5-star hotel visit</a:t>
              </a:r>
            </a:p>
            <a:p>
              <a:pPr marL="0" marR="0" lvl="0" indent="0" algn="ctr" defTabSz="914400" rtl="0" eaLnBrk="1" fontAlgn="auto" latinLnBrk="0" hangingPunct="1">
                <a:lnSpc>
                  <a:spcPct val="100000"/>
                </a:lnSpc>
                <a:spcBef>
                  <a:spcPts val="0"/>
                </a:spcBef>
                <a:spcAft>
                  <a:spcPts val="600"/>
                </a:spcAft>
                <a:buClr>
                  <a:srgbClr val="5FD5B1"/>
                </a:buClr>
                <a:buSzTx/>
                <a:buFontTx/>
                <a:buNone/>
                <a:tabLst/>
                <a:defRPr/>
              </a:pPr>
              <a:r>
                <a:rPr kumimoji="0" lang="en-US"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Q&amp;As with leading </a:t>
              </a:r>
              <a:endParaRPr kumimoji="0" lang="fr-FR" sz="1200" b="0" i="0" u="none" strike="noStrike" kern="120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43" name="TextBox 42">
              <a:extLst>
                <a:ext uri="{FF2B5EF4-FFF2-40B4-BE49-F238E27FC236}">
                  <a16:creationId xmlns:a16="http://schemas.microsoft.com/office/drawing/2014/main" id="{396E1F08-DC9A-EDB5-F2F0-295DDA414390}"/>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Luxury Gastronomy &amp; Hospitality Masterclass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sp>
          <p:nvSpPr>
            <p:cNvPr id="2" name="Google Shape;365;p34">
              <a:extLst>
                <a:ext uri="{FF2B5EF4-FFF2-40B4-BE49-F238E27FC236}">
                  <a16:creationId xmlns:a16="http://schemas.microsoft.com/office/drawing/2014/main" id="{603E1B9A-56BA-9B79-7E41-77FA4FA7BF8C}"/>
                </a:ext>
              </a:extLst>
            </p:cNvPr>
            <p:cNvSpPr/>
            <p:nvPr/>
          </p:nvSpPr>
          <p:spPr>
            <a:xfrm>
              <a:off x="394043" y="1770949"/>
              <a:ext cx="2844000" cy="2397600"/>
            </a:xfrm>
            <a:prstGeom prst="rect">
              <a:avLst/>
            </a:prstGeom>
            <a:blipFill>
              <a:blip r:embed="rId4"/>
              <a:srcRect/>
              <a:stretch>
                <a:fillRect l="-8412" r="-87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 name="Google Shape;365;p34">
              <a:extLst>
                <a:ext uri="{FF2B5EF4-FFF2-40B4-BE49-F238E27FC236}">
                  <a16:creationId xmlns:a16="http://schemas.microsoft.com/office/drawing/2014/main" id="{9691E917-A2A4-05DA-0680-616CC5334192}"/>
                </a:ext>
              </a:extLst>
            </p:cNvPr>
            <p:cNvSpPr/>
            <p:nvPr/>
          </p:nvSpPr>
          <p:spPr>
            <a:xfrm>
              <a:off x="3245176" y="1770949"/>
              <a:ext cx="2844000" cy="2397600"/>
            </a:xfrm>
            <a:prstGeom prst="rect">
              <a:avLst/>
            </a:prstGeom>
            <a:blipFill>
              <a:blip r:embed="rId5"/>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 name="Google Shape;365;p34">
              <a:extLst>
                <a:ext uri="{FF2B5EF4-FFF2-40B4-BE49-F238E27FC236}">
                  <a16:creationId xmlns:a16="http://schemas.microsoft.com/office/drawing/2014/main" id="{F0B9726F-2E5D-257A-660A-42C9E23F0BDF}"/>
                </a:ext>
              </a:extLst>
            </p:cNvPr>
            <p:cNvSpPr/>
            <p:nvPr/>
          </p:nvSpPr>
          <p:spPr>
            <a:xfrm>
              <a:off x="6096309" y="1770949"/>
              <a:ext cx="2844000" cy="2397600"/>
            </a:xfrm>
            <a:prstGeom prst="rect">
              <a:avLst/>
            </a:prstGeom>
            <a:blipFill>
              <a:blip r:embed="rId6"/>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Google Shape;365;p34">
              <a:extLst>
                <a:ext uri="{FF2B5EF4-FFF2-40B4-BE49-F238E27FC236}">
                  <a16:creationId xmlns:a16="http://schemas.microsoft.com/office/drawing/2014/main" id="{5AEFABF0-A17E-EF35-8D94-BB6B73C7F771}"/>
                </a:ext>
              </a:extLst>
            </p:cNvPr>
            <p:cNvSpPr/>
            <p:nvPr/>
          </p:nvSpPr>
          <p:spPr>
            <a:xfrm>
              <a:off x="8947442" y="1770949"/>
              <a:ext cx="2844000" cy="2397600"/>
            </a:xfrm>
            <a:prstGeom prst="rect">
              <a:avLst/>
            </a:prstGeom>
            <a:blipFill>
              <a:blip r:embed="rId7"/>
              <a:srcRect/>
              <a:stretch>
                <a:fillRect l="-4642" r="-464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sp>
        <p:nvSpPr>
          <p:cNvPr id="61" name="Rectangle 60">
            <a:extLst>
              <a:ext uri="{FF2B5EF4-FFF2-40B4-BE49-F238E27FC236}">
                <a16:creationId xmlns:a16="http://schemas.microsoft.com/office/drawing/2014/main" id="{D97E6BC1-9BEC-E591-FB94-C5DF41A9FA12}"/>
              </a:ext>
            </a:extLst>
          </p:cNvPr>
          <p:cNvSpPr/>
          <p:nvPr/>
        </p:nvSpPr>
        <p:spPr>
          <a:xfrm>
            <a:off x="0" y="0"/>
            <a:ext cx="3096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4" name="Rectangle 3">
            <a:extLst>
              <a:ext uri="{FF2B5EF4-FFF2-40B4-BE49-F238E27FC236}">
                <a16:creationId xmlns:a16="http://schemas.microsoft.com/office/drawing/2014/main" id="{CA916A68-3684-F182-B8B6-DFA3A2B7718A}"/>
              </a:ext>
            </a:extLst>
          </p:cNvPr>
          <p:cNvSpPr/>
          <p:nvPr/>
        </p:nvSpPr>
        <p:spPr>
          <a:xfrm>
            <a:off x="11885575" y="0"/>
            <a:ext cx="30642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28" name="Picture 27">
            <a:extLst>
              <a:ext uri="{FF2B5EF4-FFF2-40B4-BE49-F238E27FC236}">
                <a16:creationId xmlns:a16="http://schemas.microsoft.com/office/drawing/2014/main" id="{5F01FBC4-980F-C560-630B-F2AD8A46AFEB}"/>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510944" y="228508"/>
            <a:ext cx="1163063" cy="806391"/>
          </a:xfrm>
          <a:prstGeom prst="rect">
            <a:avLst/>
          </a:prstGeom>
        </p:spPr>
      </p:pic>
      <p:sp>
        <p:nvSpPr>
          <p:cNvPr id="34" name="Google Shape;159;p9">
            <a:extLst>
              <a:ext uri="{FF2B5EF4-FFF2-40B4-BE49-F238E27FC236}">
                <a16:creationId xmlns:a16="http://schemas.microsoft.com/office/drawing/2014/main" id="{7DAAF0A7-09E7-1985-4F22-9ED8FF53D32A}"/>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sp>
        <p:nvSpPr>
          <p:cNvPr id="41" name="Google Shape;159;p9">
            <a:extLst>
              <a:ext uri="{FF2B5EF4-FFF2-40B4-BE49-F238E27FC236}">
                <a16:creationId xmlns:a16="http://schemas.microsoft.com/office/drawing/2014/main" id="{C2177E43-2182-11AE-B525-B9281718A77C}"/>
              </a:ext>
            </a:extLst>
          </p:cNvPr>
          <p:cNvSpPr txBox="1"/>
          <p:nvPr/>
        </p:nvSpPr>
        <p:spPr>
          <a:xfrm>
            <a:off x="2901669" y="510717"/>
            <a:ext cx="8851343"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Experiential Year</a:t>
            </a:r>
          </a:p>
        </p:txBody>
      </p:sp>
    </p:spTree>
    <p:extLst>
      <p:ext uri="{BB962C8B-B14F-4D97-AF65-F5344CB8AC3E}">
        <p14:creationId xmlns:p14="http://schemas.microsoft.com/office/powerpoint/2010/main" val="16441736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1"/>
        <p:cNvGrpSpPr/>
        <p:nvPr/>
      </p:nvGrpSpPr>
      <p:grpSpPr>
        <a:xfrm>
          <a:off x="0" y="0"/>
          <a:ext cx="0" cy="0"/>
          <a:chOff x="0" y="0"/>
          <a:chExt cx="0" cy="0"/>
        </a:xfrm>
      </p:grpSpPr>
      <p:grpSp>
        <p:nvGrpSpPr>
          <p:cNvPr id="2" name="Group 1">
            <a:extLst>
              <a:ext uri="{FF2B5EF4-FFF2-40B4-BE49-F238E27FC236}">
                <a16:creationId xmlns:a16="http://schemas.microsoft.com/office/drawing/2014/main" id="{1467C565-86B0-CFE5-3723-6F4B34424113}"/>
              </a:ext>
            </a:extLst>
          </p:cNvPr>
          <p:cNvGrpSpPr/>
          <p:nvPr/>
        </p:nvGrpSpPr>
        <p:grpSpPr>
          <a:xfrm>
            <a:off x="12201475" y="1203936"/>
            <a:ext cx="12192000" cy="5433463"/>
            <a:chOff x="0" y="1203936"/>
            <a:chExt cx="12192000" cy="5433463"/>
          </a:xfrm>
        </p:grpSpPr>
        <p:sp>
          <p:nvSpPr>
            <p:cNvPr id="4" name="Rectangle 3">
              <a:extLst>
                <a:ext uri="{FF2B5EF4-FFF2-40B4-BE49-F238E27FC236}">
                  <a16:creationId xmlns:a16="http://schemas.microsoft.com/office/drawing/2014/main" id="{CE8F8586-3A11-5AD8-E232-70F2513A6BE9}"/>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Google Shape;365;p34">
              <a:extLst>
                <a:ext uri="{FF2B5EF4-FFF2-40B4-BE49-F238E27FC236}">
                  <a16:creationId xmlns:a16="http://schemas.microsoft.com/office/drawing/2014/main" id="{461F9C9B-B098-4F70-091F-88AF872F640B}"/>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Google Shape;365;p34">
              <a:extLst>
                <a:ext uri="{FF2B5EF4-FFF2-40B4-BE49-F238E27FC236}">
                  <a16:creationId xmlns:a16="http://schemas.microsoft.com/office/drawing/2014/main" id="{5EEAD770-EF53-695F-47DE-668E58333F78}"/>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 name="Google Shape;365;p34">
              <a:extLst>
                <a:ext uri="{FF2B5EF4-FFF2-40B4-BE49-F238E27FC236}">
                  <a16:creationId xmlns:a16="http://schemas.microsoft.com/office/drawing/2014/main" id="{3C9EA968-08AE-0FCE-4F04-1375496AE236}"/>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 name="Google Shape;365;p34">
              <a:extLst>
                <a:ext uri="{FF2B5EF4-FFF2-40B4-BE49-F238E27FC236}">
                  <a16:creationId xmlns:a16="http://schemas.microsoft.com/office/drawing/2014/main" id="{145602BE-348B-D30F-B33B-C1F8BD6D1B73}"/>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1" name="Google Shape;365;p34">
              <a:extLst>
                <a:ext uri="{FF2B5EF4-FFF2-40B4-BE49-F238E27FC236}">
                  <a16:creationId xmlns:a16="http://schemas.microsoft.com/office/drawing/2014/main" id="{8A3AA907-9250-D4E9-F5F1-C851A2EB7036}"/>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2" name="Google Shape;365;p34">
              <a:extLst>
                <a:ext uri="{FF2B5EF4-FFF2-40B4-BE49-F238E27FC236}">
                  <a16:creationId xmlns:a16="http://schemas.microsoft.com/office/drawing/2014/main" id="{9DC72255-F03A-AA26-24D4-A83309487DCD}"/>
                </a:ext>
              </a:extLst>
            </p:cNvPr>
            <p:cNvSpPr/>
            <p:nvPr/>
          </p:nvSpPr>
          <p:spPr>
            <a:xfrm>
              <a:off x="394038" y="1771944"/>
              <a:ext cx="2077199" cy="2397600"/>
            </a:xfrm>
            <a:prstGeom prst="rect">
              <a:avLst/>
            </a:prstGeom>
            <a:blipFill>
              <a:blip r:embed="rId3"/>
              <a:srcRect/>
              <a:stretch>
                <a:fillRect t="-6753" b="-23121"/>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3" name="Google Shape;370;p34">
              <a:extLst>
                <a:ext uri="{FF2B5EF4-FFF2-40B4-BE49-F238E27FC236}">
                  <a16:creationId xmlns:a16="http://schemas.microsoft.com/office/drawing/2014/main" id="{721B7883-D6AC-E21C-BE42-CF77BEC1C361}"/>
                </a:ext>
              </a:extLst>
            </p:cNvPr>
            <p:cNvSpPr txBox="1"/>
            <p:nvPr/>
          </p:nvSpPr>
          <p:spPr>
            <a:xfrm>
              <a:off x="2945595"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Hospitality Fundamentals</a:t>
              </a:r>
            </a:p>
          </p:txBody>
        </p:sp>
        <p:sp>
          <p:nvSpPr>
            <p:cNvPr id="36" name="Google Shape;365;p34">
              <a:extLst>
                <a:ext uri="{FF2B5EF4-FFF2-40B4-BE49-F238E27FC236}">
                  <a16:creationId xmlns:a16="http://schemas.microsoft.com/office/drawing/2014/main" id="{08A21973-D297-D50B-3C86-72A81DDE2B01}"/>
                </a:ext>
              </a:extLst>
            </p:cNvPr>
            <p:cNvSpPr/>
            <p:nvPr/>
          </p:nvSpPr>
          <p:spPr>
            <a:xfrm>
              <a:off x="394038" y="4169544"/>
              <a:ext cx="2077199" cy="2394000"/>
            </a:xfrm>
            <a:prstGeom prst="rect">
              <a:avLst/>
            </a:prstGeom>
            <a:blipFill>
              <a:blip r:embed="rId4"/>
              <a:srcRect/>
              <a:stretch>
                <a:fillRect t="-520" b="-520"/>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7" name="TextBox 36">
              <a:extLst>
                <a:ext uri="{FF2B5EF4-FFF2-40B4-BE49-F238E27FC236}">
                  <a16:creationId xmlns:a16="http://schemas.microsoft.com/office/drawing/2014/main" id="{609957E4-52FF-83AA-4DF7-53C7C7963C2C}"/>
                </a:ext>
              </a:extLst>
            </p:cNvPr>
            <p:cNvSpPr txBox="1"/>
            <p:nvPr/>
          </p:nvSpPr>
          <p:spPr>
            <a:xfrm>
              <a:off x="2945593" y="2877689"/>
              <a:ext cx="3775907" cy="203132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Hospitality Marketing Essentials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Hospitality Financial Accounting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Professional Communication </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Academic Writing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Human Behavior in the Workplace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Hospitality and Events Operations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IT Business Tools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General Education Elective</a:t>
              </a:r>
              <a:endParaRPr kumimoji="0" lang="en-CH" sz="2000" b="0" i="0" u="none" strike="noStrike" kern="0" cap="none" spc="0" normalizeH="0" baseline="0" noProof="0">
                <a:ln>
                  <a:noFill/>
                </a:ln>
                <a:solidFill>
                  <a:srgbClr val="2C344C"/>
                </a:solidFill>
                <a:effectLst/>
                <a:uLnTx/>
                <a:uFillTx/>
                <a:latin typeface="Helvetica" pitchFamily="2" charset="0"/>
                <a:ea typeface="+mn-ea"/>
                <a:cs typeface="Arial"/>
                <a:sym typeface="Arial"/>
              </a:endParaRPr>
            </a:p>
          </p:txBody>
        </p:sp>
        <p:sp>
          <p:nvSpPr>
            <p:cNvPr id="38" name="TextBox 37">
              <a:extLst>
                <a:ext uri="{FF2B5EF4-FFF2-40B4-BE49-F238E27FC236}">
                  <a16:creationId xmlns:a16="http://schemas.microsoft.com/office/drawing/2014/main" id="{0977BB09-7EB5-94E8-6A24-435824523B5A}"/>
                </a:ext>
              </a:extLst>
            </p:cNvPr>
            <p:cNvSpPr txBox="1"/>
            <p:nvPr/>
          </p:nvSpPr>
          <p:spPr>
            <a:xfrm>
              <a:off x="7336116" y="2877689"/>
              <a:ext cx="4000140" cy="240065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Integrated Marketing </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Communication in the Digital Era</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Managerial Accounting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Management of Rooms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Economics for Hospitality </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the Tourism Industry</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Data Analysis for Decision Makers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Concept Development and Entrepreneurship </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 Food and Beverage Management</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General Education Elective</a:t>
              </a:r>
              <a:endParaRPr kumimoji="0" lang="en-US" sz="2400" b="0" i="0" u="none" strike="noStrike" kern="0" cap="none" spc="0" normalizeH="0" baseline="0" noProof="0">
                <a:ln>
                  <a:noFill/>
                </a:ln>
                <a:solidFill>
                  <a:srgbClr val="849FF7"/>
                </a:solidFill>
                <a:effectLst/>
                <a:uLnTx/>
                <a:uFillTx/>
                <a:latin typeface="Mongolian Baiti" panose="03000500000000000000" pitchFamily="66" charset="0"/>
                <a:ea typeface="+mn-ea"/>
                <a:cs typeface="Mongolian Baiti" panose="03000500000000000000" pitchFamily="66" charset="0"/>
                <a:sym typeface="Arial"/>
              </a:endParaRPr>
            </a:p>
          </p:txBody>
        </p:sp>
        <p:sp>
          <p:nvSpPr>
            <p:cNvPr id="39" name="Google Shape;370;p34">
              <a:extLst>
                <a:ext uri="{FF2B5EF4-FFF2-40B4-BE49-F238E27FC236}">
                  <a16:creationId xmlns:a16="http://schemas.microsoft.com/office/drawing/2014/main" id="{98AA4F58-EF30-B66B-E68F-982A66AD6B81}"/>
                </a:ext>
              </a:extLst>
            </p:cNvPr>
            <p:cNvSpPr txBox="1"/>
            <p:nvPr/>
          </p:nvSpPr>
          <p:spPr>
            <a:xfrm>
              <a:off x="7342010"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Hospitality Management</a:t>
              </a:r>
            </a:p>
          </p:txBody>
        </p:sp>
        <p:sp>
          <p:nvSpPr>
            <p:cNvPr id="40" name="TextBox 39">
              <a:extLst>
                <a:ext uri="{FF2B5EF4-FFF2-40B4-BE49-F238E27FC236}">
                  <a16:creationId xmlns:a16="http://schemas.microsoft.com/office/drawing/2014/main" id="{2C67AE3D-A747-9B84-DDF8-3E6D4B445BF4}"/>
                </a:ext>
              </a:extLst>
            </p:cNvPr>
            <p:cNvSpPr txBox="1"/>
            <p:nvPr/>
          </p:nvSpPr>
          <p:spPr>
            <a:xfrm>
              <a:off x="2951156" y="5457471"/>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Decision making skills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Interpersonal competencies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Key concepts &amp; managerial principles</a:t>
              </a:r>
            </a:p>
          </p:txBody>
        </p:sp>
        <p:sp>
          <p:nvSpPr>
            <p:cNvPr id="41" name="TextBox 40">
              <a:extLst>
                <a:ext uri="{FF2B5EF4-FFF2-40B4-BE49-F238E27FC236}">
                  <a16:creationId xmlns:a16="http://schemas.microsoft.com/office/drawing/2014/main" id="{94482478-0EAE-13B1-AC09-7CADA47FE5F9}"/>
                </a:ext>
              </a:extLst>
            </p:cNvPr>
            <p:cNvSpPr txBox="1"/>
            <p:nvPr/>
          </p:nvSpPr>
          <p:spPr>
            <a:xfrm>
              <a:off x="7374875" y="5457471"/>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Innovative solutions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Managerial decisions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Self-development opportunities</a:t>
              </a:r>
            </a:p>
          </p:txBody>
        </p:sp>
        <p:sp>
          <p:nvSpPr>
            <p:cNvPr id="42" name="TextBox 41">
              <a:extLst>
                <a:ext uri="{FF2B5EF4-FFF2-40B4-BE49-F238E27FC236}">
                  <a16:creationId xmlns:a16="http://schemas.microsoft.com/office/drawing/2014/main" id="{439346F2-8C6B-3232-C4A0-AFD6878D2A63}"/>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pic>
        <p:nvPicPr>
          <p:cNvPr id="3" name="Picture 2">
            <a:extLst>
              <a:ext uri="{FF2B5EF4-FFF2-40B4-BE49-F238E27FC236}">
                <a16:creationId xmlns:a16="http://schemas.microsoft.com/office/drawing/2014/main" id="{4AFD0727-3CB4-B7A6-2532-668F58211A5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686358" y="220601"/>
            <a:ext cx="1163064" cy="806391"/>
          </a:xfrm>
          <a:prstGeom prst="rect">
            <a:avLst/>
          </a:prstGeom>
        </p:spPr>
      </p:pic>
      <p:sp>
        <p:nvSpPr>
          <p:cNvPr id="10" name="Google Shape;159;p9">
            <a:extLst>
              <a:ext uri="{FF2B5EF4-FFF2-40B4-BE49-F238E27FC236}">
                <a16:creationId xmlns:a16="http://schemas.microsoft.com/office/drawing/2014/main" id="{BB689583-DDD1-9938-B8C5-81303097FAE6}"/>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grpSp>
        <p:nvGrpSpPr>
          <p:cNvPr id="19" name="Group 18">
            <a:extLst>
              <a:ext uri="{FF2B5EF4-FFF2-40B4-BE49-F238E27FC236}">
                <a16:creationId xmlns:a16="http://schemas.microsoft.com/office/drawing/2014/main" id="{19B4ABC0-D567-D2EC-5C9A-06E6BB02F98D}"/>
              </a:ext>
            </a:extLst>
          </p:cNvPr>
          <p:cNvGrpSpPr/>
          <p:nvPr/>
        </p:nvGrpSpPr>
        <p:grpSpPr>
          <a:xfrm>
            <a:off x="0" y="1203936"/>
            <a:ext cx="12192000" cy="5433463"/>
            <a:chOff x="0" y="1203936"/>
            <a:chExt cx="12192000" cy="5433463"/>
          </a:xfrm>
        </p:grpSpPr>
        <p:sp>
          <p:nvSpPr>
            <p:cNvPr id="15" name="Rectangle 14">
              <a:extLst>
                <a:ext uri="{FF2B5EF4-FFF2-40B4-BE49-F238E27FC236}">
                  <a16:creationId xmlns:a16="http://schemas.microsoft.com/office/drawing/2014/main" id="{3982E73E-8ECA-F879-E795-A8B3EF401778}"/>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68" name="Google Shape;365;p34">
              <a:extLst>
                <a:ext uri="{FF2B5EF4-FFF2-40B4-BE49-F238E27FC236}">
                  <a16:creationId xmlns:a16="http://schemas.microsoft.com/office/drawing/2014/main" id="{AB71AF24-42D2-673C-C694-4ED4F13723DB}"/>
                </a:ext>
              </a:extLst>
            </p:cNvPr>
            <p:cNvSpPr/>
            <p:nvPr/>
          </p:nvSpPr>
          <p:spPr>
            <a:xfrm>
              <a:off x="3473176"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9" name="Google Shape;365;p34">
              <a:extLst>
                <a:ext uri="{FF2B5EF4-FFF2-40B4-BE49-F238E27FC236}">
                  <a16:creationId xmlns:a16="http://schemas.microsoft.com/office/drawing/2014/main" id="{65A91A83-743E-628E-1B35-80937CDD46B6}"/>
                </a:ext>
              </a:extLst>
            </p:cNvPr>
            <p:cNvSpPr/>
            <p:nvPr/>
          </p:nvSpPr>
          <p:spPr>
            <a:xfrm>
              <a:off x="394043"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0" name="Google Shape;365;p34">
              <a:extLst>
                <a:ext uri="{FF2B5EF4-FFF2-40B4-BE49-F238E27FC236}">
                  <a16:creationId xmlns:a16="http://schemas.microsoft.com/office/drawing/2014/main" id="{735E61A5-FFD1-7EF6-FD70-FBB28C1D40F8}"/>
                </a:ext>
              </a:extLst>
            </p:cNvPr>
            <p:cNvSpPr/>
            <p:nvPr/>
          </p:nvSpPr>
          <p:spPr>
            <a:xfrm>
              <a:off x="9631442"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1" name="Google Shape;365;p34">
              <a:extLst>
                <a:ext uri="{FF2B5EF4-FFF2-40B4-BE49-F238E27FC236}">
                  <a16:creationId xmlns:a16="http://schemas.microsoft.com/office/drawing/2014/main" id="{ACEB63C1-75B6-04A3-E7BD-732AF3F01E18}"/>
                </a:ext>
              </a:extLst>
            </p:cNvPr>
            <p:cNvSpPr/>
            <p:nvPr/>
          </p:nvSpPr>
          <p:spPr>
            <a:xfrm>
              <a:off x="6552309"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 name="Google Shape;365;p34">
              <a:extLst>
                <a:ext uri="{FF2B5EF4-FFF2-40B4-BE49-F238E27FC236}">
                  <a16:creationId xmlns:a16="http://schemas.microsoft.com/office/drawing/2014/main" id="{0257293F-8E54-AB10-0BA2-BD33CE3CB14D}"/>
                </a:ext>
              </a:extLst>
            </p:cNvPr>
            <p:cNvSpPr/>
            <p:nvPr/>
          </p:nvSpPr>
          <p:spPr>
            <a:xfrm>
              <a:off x="394038" y="1771944"/>
              <a:ext cx="2077199" cy="2397600"/>
            </a:xfrm>
            <a:prstGeom prst="rect">
              <a:avLst/>
            </a:prstGeom>
            <a:blipFill>
              <a:blip r:embed="rId6"/>
              <a:srcRect/>
              <a:stretch>
                <a:fillRect t="-5766" r="-4412" b="-2992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6" name="Google Shape;370;p34">
              <a:extLst>
                <a:ext uri="{FF2B5EF4-FFF2-40B4-BE49-F238E27FC236}">
                  <a16:creationId xmlns:a16="http://schemas.microsoft.com/office/drawing/2014/main" id="{F1887821-37E6-ADCF-AACB-3B5390A13AF6}"/>
                </a:ext>
              </a:extLst>
            </p:cNvPr>
            <p:cNvSpPr txBox="1"/>
            <p:nvPr/>
          </p:nvSpPr>
          <p:spPr>
            <a:xfrm>
              <a:off x="2945595"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 Management I</a:t>
              </a:r>
            </a:p>
          </p:txBody>
        </p:sp>
        <p:sp>
          <p:nvSpPr>
            <p:cNvPr id="17" name="Google Shape;365;p34">
              <a:extLst>
                <a:ext uri="{FF2B5EF4-FFF2-40B4-BE49-F238E27FC236}">
                  <a16:creationId xmlns:a16="http://schemas.microsoft.com/office/drawing/2014/main" id="{30642A0A-671E-E232-6923-60CFD188311D}"/>
                </a:ext>
              </a:extLst>
            </p:cNvPr>
            <p:cNvSpPr/>
            <p:nvPr/>
          </p:nvSpPr>
          <p:spPr>
            <a:xfrm>
              <a:off x="394038" y="4169544"/>
              <a:ext cx="2077199" cy="2394000"/>
            </a:xfrm>
            <a:prstGeom prst="rect">
              <a:avLst/>
            </a:prstGeom>
            <a:blipFill>
              <a:blip r:embed="rId7"/>
              <a:srcRect/>
              <a:stretch>
                <a:fillRect l="-44709" r="-28053"/>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0" name="TextBox 29">
              <a:extLst>
                <a:ext uri="{FF2B5EF4-FFF2-40B4-BE49-F238E27FC236}">
                  <a16:creationId xmlns:a16="http://schemas.microsoft.com/office/drawing/2014/main" id="{31A1C6D2-1699-1F67-86E5-9931CB3DDC64}"/>
                </a:ext>
              </a:extLst>
            </p:cNvPr>
            <p:cNvSpPr txBox="1"/>
            <p:nvPr/>
          </p:nvSpPr>
          <p:spPr>
            <a:xfrm>
              <a:off x="2945593" y="2877689"/>
              <a:ext cx="3775907" cy="2354491"/>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Psychology of Luxury and the Luxury Client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Management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Financial Statement Analysis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Marketing Essentials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Human Behavior in the Workplace</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Trends in Luxury Business</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IT Business Tools</a:t>
              </a:r>
            </a:p>
            <a:p>
              <a:pPr marL="0" marR="0" lvl="0" indent="0" algn="l" defTabSz="914400" rtl="0" eaLnBrk="1" fontAlgn="auto" latinLnBrk="0" hangingPunct="1">
                <a:lnSpc>
                  <a:spcPct val="100000"/>
                </a:lnSpc>
                <a:spcBef>
                  <a:spcPts val="0"/>
                </a:spcBef>
                <a:spcAft>
                  <a:spcPts val="600"/>
                </a:spcAft>
                <a:buClr>
                  <a:srgbClr val="5FD5B1"/>
                </a:buClr>
                <a:buSzTx/>
                <a:buFontTx/>
                <a:buNone/>
                <a:tabLst/>
                <a:defRPr/>
              </a:pPr>
              <a:endPar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31" name="TextBox 30">
              <a:extLst>
                <a:ext uri="{FF2B5EF4-FFF2-40B4-BE49-F238E27FC236}">
                  <a16:creationId xmlns:a16="http://schemas.microsoft.com/office/drawing/2014/main" id="{083783ED-5287-4075-FDF0-E81EF27D9C1C}"/>
                </a:ext>
              </a:extLst>
            </p:cNvPr>
            <p:cNvSpPr txBox="1"/>
            <p:nvPr/>
          </p:nvSpPr>
          <p:spPr>
            <a:xfrm>
              <a:off x="7336116" y="2877689"/>
              <a:ext cx="3820578" cy="227754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Sales and Distribution Channels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Data Analysis for Decision Makers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Bidding &amp; Negotiation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Integrated Digital Marketing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Legal Environment of Luxury Industries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and Academic Research Method</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endPar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    APPLIED PROJECT</a:t>
              </a:r>
            </a:p>
          </p:txBody>
        </p:sp>
        <p:sp>
          <p:nvSpPr>
            <p:cNvPr id="29" name="Google Shape;370;p34">
              <a:extLst>
                <a:ext uri="{FF2B5EF4-FFF2-40B4-BE49-F238E27FC236}">
                  <a16:creationId xmlns:a16="http://schemas.microsoft.com/office/drawing/2014/main" id="{6D731943-6E26-85BE-6BB7-333030045066}"/>
                </a:ext>
              </a:extLst>
            </p:cNvPr>
            <p:cNvSpPr txBox="1"/>
            <p:nvPr/>
          </p:nvSpPr>
          <p:spPr>
            <a:xfrm>
              <a:off x="7342010"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 Management II</a:t>
              </a:r>
            </a:p>
          </p:txBody>
        </p:sp>
        <p:sp>
          <p:nvSpPr>
            <p:cNvPr id="13" name="TextBox 12">
              <a:extLst>
                <a:ext uri="{FF2B5EF4-FFF2-40B4-BE49-F238E27FC236}">
                  <a16:creationId xmlns:a16="http://schemas.microsoft.com/office/drawing/2014/main" id="{14759401-EEE8-8ECB-640E-125B9C12FBDD}"/>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grpSp>
      <p:sp>
        <p:nvSpPr>
          <p:cNvPr id="14" name="Google Shape;159;p9">
            <a:extLst>
              <a:ext uri="{FF2B5EF4-FFF2-40B4-BE49-F238E27FC236}">
                <a16:creationId xmlns:a16="http://schemas.microsoft.com/office/drawing/2014/main" id="{BF83A44D-D091-4B43-F43F-371775CA6E21}"/>
              </a:ext>
            </a:extLst>
          </p:cNvPr>
          <p:cNvSpPr txBox="1"/>
          <p:nvPr/>
        </p:nvSpPr>
        <p:spPr>
          <a:xfrm>
            <a:off x="2945595"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 of Science</a:t>
            </a:r>
          </a:p>
        </p:txBody>
      </p:sp>
      <p:sp>
        <p:nvSpPr>
          <p:cNvPr id="16" name="Rectangle 15">
            <a:extLst>
              <a:ext uri="{FF2B5EF4-FFF2-40B4-BE49-F238E27FC236}">
                <a16:creationId xmlns:a16="http://schemas.microsoft.com/office/drawing/2014/main" id="{1A2742E9-9594-B439-B68F-3ADEF902AF55}"/>
              </a:ext>
            </a:extLst>
          </p:cNvPr>
          <p:cNvSpPr/>
          <p:nvPr/>
        </p:nvSpPr>
        <p:spPr>
          <a:xfrm>
            <a:off x="0" y="0"/>
            <a:ext cx="309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8" name="Rectangle 17">
            <a:extLst>
              <a:ext uri="{FF2B5EF4-FFF2-40B4-BE49-F238E27FC236}">
                <a16:creationId xmlns:a16="http://schemas.microsoft.com/office/drawing/2014/main" id="{BD1FDC6A-5F0D-7605-6027-7710E786D568}"/>
              </a:ext>
            </a:extLst>
          </p:cNvPr>
          <p:cNvSpPr/>
          <p:nvPr/>
        </p:nvSpPr>
        <p:spPr>
          <a:xfrm>
            <a:off x="11885575" y="0"/>
            <a:ext cx="30642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Tree>
    <p:extLst>
      <p:ext uri="{BB962C8B-B14F-4D97-AF65-F5344CB8AC3E}">
        <p14:creationId xmlns:p14="http://schemas.microsoft.com/office/powerpoint/2010/main" val="931145066"/>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1"/>
        <p:cNvGrpSpPr/>
        <p:nvPr/>
      </p:nvGrpSpPr>
      <p:grpSpPr>
        <a:xfrm>
          <a:off x="0" y="0"/>
          <a:ext cx="0" cy="0"/>
          <a:chOff x="0" y="0"/>
          <a:chExt cx="0" cy="0"/>
        </a:xfrm>
      </p:grpSpPr>
      <p:grpSp>
        <p:nvGrpSpPr>
          <p:cNvPr id="3" name="Group 2">
            <a:extLst>
              <a:ext uri="{FF2B5EF4-FFF2-40B4-BE49-F238E27FC236}">
                <a16:creationId xmlns:a16="http://schemas.microsoft.com/office/drawing/2014/main" id="{1B7EBDA6-044E-7159-5B6E-30F0BDDF9DC8}"/>
              </a:ext>
            </a:extLst>
          </p:cNvPr>
          <p:cNvGrpSpPr/>
          <p:nvPr/>
        </p:nvGrpSpPr>
        <p:grpSpPr>
          <a:xfrm>
            <a:off x="-12196545" y="1203936"/>
            <a:ext cx="12192000" cy="5433463"/>
            <a:chOff x="0" y="1203936"/>
            <a:chExt cx="12192000" cy="5433463"/>
          </a:xfrm>
        </p:grpSpPr>
        <p:sp>
          <p:nvSpPr>
            <p:cNvPr id="4" name="Rectangle 3">
              <a:extLst>
                <a:ext uri="{FF2B5EF4-FFF2-40B4-BE49-F238E27FC236}">
                  <a16:creationId xmlns:a16="http://schemas.microsoft.com/office/drawing/2014/main" id="{CD7CD5C5-6DB5-DC0D-2E54-4D4DCB55DE0F}"/>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Google Shape;365;p34">
              <a:extLst>
                <a:ext uri="{FF2B5EF4-FFF2-40B4-BE49-F238E27FC236}">
                  <a16:creationId xmlns:a16="http://schemas.microsoft.com/office/drawing/2014/main" id="{D58D6856-6EE0-57A3-AEFB-6A5E85674EC6}"/>
                </a:ext>
              </a:extLst>
            </p:cNvPr>
            <p:cNvSpPr/>
            <p:nvPr/>
          </p:nvSpPr>
          <p:spPr>
            <a:xfrm>
              <a:off x="3473176"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Google Shape;365;p34">
              <a:extLst>
                <a:ext uri="{FF2B5EF4-FFF2-40B4-BE49-F238E27FC236}">
                  <a16:creationId xmlns:a16="http://schemas.microsoft.com/office/drawing/2014/main" id="{C19E01DE-0953-1050-B013-7C8DE721A750}"/>
                </a:ext>
              </a:extLst>
            </p:cNvPr>
            <p:cNvSpPr/>
            <p:nvPr/>
          </p:nvSpPr>
          <p:spPr>
            <a:xfrm>
              <a:off x="394043"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 name="Google Shape;365;p34">
              <a:extLst>
                <a:ext uri="{FF2B5EF4-FFF2-40B4-BE49-F238E27FC236}">
                  <a16:creationId xmlns:a16="http://schemas.microsoft.com/office/drawing/2014/main" id="{29209EF4-C0A0-6738-C2A2-B0BFFDAC7FFF}"/>
                </a:ext>
              </a:extLst>
            </p:cNvPr>
            <p:cNvSpPr/>
            <p:nvPr/>
          </p:nvSpPr>
          <p:spPr>
            <a:xfrm>
              <a:off x="9631442"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 name="Google Shape;365;p34">
              <a:extLst>
                <a:ext uri="{FF2B5EF4-FFF2-40B4-BE49-F238E27FC236}">
                  <a16:creationId xmlns:a16="http://schemas.microsoft.com/office/drawing/2014/main" id="{E71C4A2E-508D-0216-A57F-E0CEEA3AE6EA}"/>
                </a:ext>
              </a:extLst>
            </p:cNvPr>
            <p:cNvSpPr/>
            <p:nvPr/>
          </p:nvSpPr>
          <p:spPr>
            <a:xfrm>
              <a:off x="6552309"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1" name="Google Shape;365;p34">
              <a:extLst>
                <a:ext uri="{FF2B5EF4-FFF2-40B4-BE49-F238E27FC236}">
                  <a16:creationId xmlns:a16="http://schemas.microsoft.com/office/drawing/2014/main" id="{D7AED53A-0C9D-9C7E-A852-A4C4263F31ED}"/>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2" name="Google Shape;365;p34">
              <a:extLst>
                <a:ext uri="{FF2B5EF4-FFF2-40B4-BE49-F238E27FC236}">
                  <a16:creationId xmlns:a16="http://schemas.microsoft.com/office/drawing/2014/main" id="{EE508565-994B-BC18-E832-BD8633F830B5}"/>
                </a:ext>
              </a:extLst>
            </p:cNvPr>
            <p:cNvSpPr/>
            <p:nvPr/>
          </p:nvSpPr>
          <p:spPr>
            <a:xfrm>
              <a:off x="394038" y="1771944"/>
              <a:ext cx="2077199" cy="2397600"/>
            </a:xfrm>
            <a:prstGeom prst="rect">
              <a:avLst/>
            </a:prstGeom>
            <a:blipFill>
              <a:blip r:embed="rId3"/>
              <a:srcRect/>
              <a:stretch>
                <a:fillRect t="-5766" r="-4412" b="-2992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3" name="Google Shape;370;p34">
              <a:extLst>
                <a:ext uri="{FF2B5EF4-FFF2-40B4-BE49-F238E27FC236}">
                  <a16:creationId xmlns:a16="http://schemas.microsoft.com/office/drawing/2014/main" id="{1D9392AD-9310-E8CF-9374-146194565703}"/>
                </a:ext>
              </a:extLst>
            </p:cNvPr>
            <p:cNvSpPr txBox="1"/>
            <p:nvPr/>
          </p:nvSpPr>
          <p:spPr>
            <a:xfrm>
              <a:off x="2945595"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 Management I</a:t>
              </a:r>
            </a:p>
          </p:txBody>
        </p:sp>
        <p:sp>
          <p:nvSpPr>
            <p:cNvPr id="24" name="Google Shape;365;p34">
              <a:extLst>
                <a:ext uri="{FF2B5EF4-FFF2-40B4-BE49-F238E27FC236}">
                  <a16:creationId xmlns:a16="http://schemas.microsoft.com/office/drawing/2014/main" id="{CCC77D1E-E113-05C4-0CAF-239092D64961}"/>
                </a:ext>
              </a:extLst>
            </p:cNvPr>
            <p:cNvSpPr/>
            <p:nvPr/>
          </p:nvSpPr>
          <p:spPr>
            <a:xfrm>
              <a:off x="394038" y="4169544"/>
              <a:ext cx="2077199" cy="2394000"/>
            </a:xfrm>
            <a:prstGeom prst="rect">
              <a:avLst/>
            </a:prstGeom>
            <a:blipFill>
              <a:blip r:embed="rId4"/>
              <a:srcRect/>
              <a:stretch>
                <a:fillRect l="-44709" r="-28053"/>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7" name="TextBox 26">
              <a:extLst>
                <a:ext uri="{FF2B5EF4-FFF2-40B4-BE49-F238E27FC236}">
                  <a16:creationId xmlns:a16="http://schemas.microsoft.com/office/drawing/2014/main" id="{3DDE4FCE-F7B4-5218-575F-B5B2D350BDDB}"/>
                </a:ext>
              </a:extLst>
            </p:cNvPr>
            <p:cNvSpPr txBox="1"/>
            <p:nvPr/>
          </p:nvSpPr>
          <p:spPr>
            <a:xfrm>
              <a:off x="2945593" y="2877689"/>
              <a:ext cx="3775907" cy="2062103"/>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Psychology of Luxury and the Luxury Client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Introduction to Management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Financial Statement Analysis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Marketing Essentials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Human Behavior in the Workplace</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Trends in Luxury Business</a:t>
              </a:r>
            </a:p>
            <a:p>
              <a:pPr marL="0" marR="0" lvl="0" indent="0" algn="l" defTabSz="914400" rtl="0" eaLnBrk="1" fontAlgn="auto" latinLnBrk="0" hangingPunct="1">
                <a:lnSpc>
                  <a:spcPct val="100000"/>
                </a:lnSpc>
                <a:spcBef>
                  <a:spcPts val="0"/>
                </a:spcBef>
                <a:spcAft>
                  <a:spcPts val="600"/>
                </a:spcAft>
                <a:buClr>
                  <a:srgbClr val="5FD5B1"/>
                </a:buClr>
                <a:buSzTx/>
                <a:buFontTx/>
                <a:buNone/>
                <a:tabLst/>
                <a:defRPr/>
              </a:pPr>
              <a:endPar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28" name="TextBox 27">
              <a:extLst>
                <a:ext uri="{FF2B5EF4-FFF2-40B4-BE49-F238E27FC236}">
                  <a16:creationId xmlns:a16="http://schemas.microsoft.com/office/drawing/2014/main" id="{B9774C35-9672-068B-B9E5-ED2F6BA43497}"/>
                </a:ext>
              </a:extLst>
            </p:cNvPr>
            <p:cNvSpPr txBox="1"/>
            <p:nvPr/>
          </p:nvSpPr>
          <p:spPr>
            <a:xfrm>
              <a:off x="7336116" y="2877689"/>
              <a:ext cx="3820578" cy="227754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Sales and Distribution Channels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Data Analysis for Decision Makers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Bidding &amp; Negotiation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Integrated Digital Marketing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Legal Environment of Luxury Industries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and Academic Research Method</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endPar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LUXURY BUSINESS APPLIED PROJECT</a:t>
              </a:r>
            </a:p>
          </p:txBody>
        </p:sp>
        <p:sp>
          <p:nvSpPr>
            <p:cNvPr id="32" name="Google Shape;370;p34">
              <a:extLst>
                <a:ext uri="{FF2B5EF4-FFF2-40B4-BE49-F238E27FC236}">
                  <a16:creationId xmlns:a16="http://schemas.microsoft.com/office/drawing/2014/main" id="{E0B12D32-9E91-CBA1-5741-E11144F6A6B7}"/>
                </a:ext>
              </a:extLst>
            </p:cNvPr>
            <p:cNvSpPr txBox="1"/>
            <p:nvPr/>
          </p:nvSpPr>
          <p:spPr>
            <a:xfrm>
              <a:off x="7342010"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 Management II</a:t>
              </a:r>
            </a:p>
          </p:txBody>
        </p:sp>
        <p:sp>
          <p:nvSpPr>
            <p:cNvPr id="35" name="TextBox 34">
              <a:extLst>
                <a:ext uri="{FF2B5EF4-FFF2-40B4-BE49-F238E27FC236}">
                  <a16:creationId xmlns:a16="http://schemas.microsoft.com/office/drawing/2014/main" id="{63FC650D-B50D-4C86-2695-58089A3B6CD4}"/>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grpSp>
      <p:sp>
        <p:nvSpPr>
          <p:cNvPr id="10" name="Google Shape;159;p9">
            <a:extLst>
              <a:ext uri="{FF2B5EF4-FFF2-40B4-BE49-F238E27FC236}">
                <a16:creationId xmlns:a16="http://schemas.microsoft.com/office/drawing/2014/main" id="{F1B70A68-B1E7-58C2-4AAE-1189CA05E845}"/>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grpSp>
        <p:nvGrpSpPr>
          <p:cNvPr id="19" name="Group 18">
            <a:extLst>
              <a:ext uri="{FF2B5EF4-FFF2-40B4-BE49-F238E27FC236}">
                <a16:creationId xmlns:a16="http://schemas.microsoft.com/office/drawing/2014/main" id="{5B856F5B-1206-DAAB-D7BF-B20C05E09A09}"/>
              </a:ext>
            </a:extLst>
          </p:cNvPr>
          <p:cNvGrpSpPr/>
          <p:nvPr/>
        </p:nvGrpSpPr>
        <p:grpSpPr>
          <a:xfrm>
            <a:off x="0" y="1203936"/>
            <a:ext cx="12192000" cy="5433463"/>
            <a:chOff x="0" y="1203936"/>
            <a:chExt cx="12192000" cy="5433463"/>
          </a:xfrm>
        </p:grpSpPr>
        <p:sp>
          <p:nvSpPr>
            <p:cNvPr id="15" name="Rectangle 14">
              <a:extLst>
                <a:ext uri="{FF2B5EF4-FFF2-40B4-BE49-F238E27FC236}">
                  <a16:creationId xmlns:a16="http://schemas.microsoft.com/office/drawing/2014/main" id="{AAC4CBD0-0EEA-8A4A-E00F-A56EF1782332}"/>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92" name="Google Shape;365;p34">
              <a:extLst>
                <a:ext uri="{FF2B5EF4-FFF2-40B4-BE49-F238E27FC236}">
                  <a16:creationId xmlns:a16="http://schemas.microsoft.com/office/drawing/2014/main" id="{01AF748F-19B2-D704-E2C6-9928D274046E}"/>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3" name="Google Shape;365;p34">
              <a:extLst>
                <a:ext uri="{FF2B5EF4-FFF2-40B4-BE49-F238E27FC236}">
                  <a16:creationId xmlns:a16="http://schemas.microsoft.com/office/drawing/2014/main" id="{38E13586-8C66-D727-7BF5-8B60588D350D}"/>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4" name="Google Shape;365;p34">
              <a:extLst>
                <a:ext uri="{FF2B5EF4-FFF2-40B4-BE49-F238E27FC236}">
                  <a16:creationId xmlns:a16="http://schemas.microsoft.com/office/drawing/2014/main" id="{D689B32B-51B6-6FA8-36A7-B48535EA7290}"/>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5" name="Google Shape;365;p34">
              <a:extLst>
                <a:ext uri="{FF2B5EF4-FFF2-40B4-BE49-F238E27FC236}">
                  <a16:creationId xmlns:a16="http://schemas.microsoft.com/office/drawing/2014/main" id="{CE36B94F-27C8-5583-D927-9D4F0A66FC73}"/>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 name="Google Shape;365;p34">
              <a:extLst>
                <a:ext uri="{FF2B5EF4-FFF2-40B4-BE49-F238E27FC236}">
                  <a16:creationId xmlns:a16="http://schemas.microsoft.com/office/drawing/2014/main" id="{0257293F-8E54-AB10-0BA2-BD33CE3CB14D}"/>
                </a:ext>
              </a:extLst>
            </p:cNvPr>
            <p:cNvSpPr/>
            <p:nvPr/>
          </p:nvSpPr>
          <p:spPr>
            <a:xfrm>
              <a:off x="394038" y="1771944"/>
              <a:ext cx="2077199" cy="2397600"/>
            </a:xfrm>
            <a:prstGeom prst="rect">
              <a:avLst/>
            </a:prstGeom>
            <a:blipFill>
              <a:blip r:embed="rId5"/>
              <a:srcRect/>
              <a:stretch>
                <a:fillRect t="-6753" b="-23121"/>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6" name="Google Shape;370;p34">
              <a:extLst>
                <a:ext uri="{FF2B5EF4-FFF2-40B4-BE49-F238E27FC236}">
                  <a16:creationId xmlns:a16="http://schemas.microsoft.com/office/drawing/2014/main" id="{F1887821-37E6-ADCF-AACB-3B5390A13AF6}"/>
                </a:ext>
              </a:extLst>
            </p:cNvPr>
            <p:cNvSpPr txBox="1"/>
            <p:nvPr/>
          </p:nvSpPr>
          <p:spPr>
            <a:xfrm>
              <a:off x="2945595"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1</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Hospitality Fundamentals</a:t>
              </a:r>
            </a:p>
          </p:txBody>
        </p:sp>
        <p:sp>
          <p:nvSpPr>
            <p:cNvPr id="17" name="Google Shape;365;p34">
              <a:extLst>
                <a:ext uri="{FF2B5EF4-FFF2-40B4-BE49-F238E27FC236}">
                  <a16:creationId xmlns:a16="http://schemas.microsoft.com/office/drawing/2014/main" id="{30642A0A-671E-E232-6923-60CFD188311D}"/>
                </a:ext>
              </a:extLst>
            </p:cNvPr>
            <p:cNvSpPr/>
            <p:nvPr/>
          </p:nvSpPr>
          <p:spPr>
            <a:xfrm>
              <a:off x="394038" y="4169544"/>
              <a:ext cx="2077199" cy="2394000"/>
            </a:xfrm>
            <a:prstGeom prst="rect">
              <a:avLst/>
            </a:prstGeom>
            <a:blipFill>
              <a:blip r:embed="rId6"/>
              <a:srcRect/>
              <a:stretch>
                <a:fillRect t="-520" b="-520"/>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0" name="TextBox 29">
              <a:extLst>
                <a:ext uri="{FF2B5EF4-FFF2-40B4-BE49-F238E27FC236}">
                  <a16:creationId xmlns:a16="http://schemas.microsoft.com/office/drawing/2014/main" id="{31A1C6D2-1699-1F67-86E5-9931CB3DDC64}"/>
                </a:ext>
              </a:extLst>
            </p:cNvPr>
            <p:cNvSpPr txBox="1"/>
            <p:nvPr/>
          </p:nvSpPr>
          <p:spPr>
            <a:xfrm>
              <a:off x="2945593" y="2877689"/>
              <a:ext cx="3775907" cy="2031325"/>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Hospitality Marketing Essentials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Hospitality Financial Accounting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Professional Communication </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Academic Writing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Human Behavior in the Workplace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Hospitality and Events Operations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IT Business Tools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General Education Elective</a:t>
              </a:r>
              <a:endParaRPr kumimoji="0" lang="en-CH" sz="2000" b="0" i="0" u="none" strike="noStrike" kern="0" cap="none" spc="0" normalizeH="0" baseline="0" noProof="0">
                <a:ln>
                  <a:noFill/>
                </a:ln>
                <a:solidFill>
                  <a:srgbClr val="2C344C"/>
                </a:solidFill>
                <a:effectLst/>
                <a:uLnTx/>
                <a:uFillTx/>
                <a:latin typeface="Helvetica" pitchFamily="2" charset="0"/>
                <a:ea typeface="+mn-ea"/>
                <a:cs typeface="Arial"/>
                <a:sym typeface="Arial"/>
              </a:endParaRPr>
            </a:p>
          </p:txBody>
        </p:sp>
        <p:sp>
          <p:nvSpPr>
            <p:cNvPr id="31" name="TextBox 30">
              <a:extLst>
                <a:ext uri="{FF2B5EF4-FFF2-40B4-BE49-F238E27FC236}">
                  <a16:creationId xmlns:a16="http://schemas.microsoft.com/office/drawing/2014/main" id="{083783ED-5287-4075-FDF0-E81EF27D9C1C}"/>
                </a:ext>
              </a:extLst>
            </p:cNvPr>
            <p:cNvSpPr txBox="1"/>
            <p:nvPr/>
          </p:nvSpPr>
          <p:spPr>
            <a:xfrm>
              <a:off x="7336116" y="2877689"/>
              <a:ext cx="4000140" cy="2400657"/>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Integrated Marketing </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Communication in the Digital Era</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Managerial Accounting</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Management of Rooms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Economics for Hospitality </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and the Tourism Industry</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Data Analysis for Decision Makers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Concept Development and Entrepreneurship </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 Food and Beverage Management</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General Education Elective</a:t>
              </a:r>
              <a:endParaRPr kumimoji="0" lang="en-US" sz="2400" b="0" i="0" u="none" strike="noStrike" kern="0" cap="none" spc="0" normalizeH="0" baseline="0" noProof="0">
                <a:ln>
                  <a:noFill/>
                </a:ln>
                <a:solidFill>
                  <a:srgbClr val="849FF7"/>
                </a:solidFill>
                <a:effectLst/>
                <a:uLnTx/>
                <a:uFillTx/>
                <a:latin typeface="Mongolian Baiti" panose="03000500000000000000" pitchFamily="66" charset="0"/>
                <a:ea typeface="+mn-ea"/>
                <a:cs typeface="Mongolian Baiti" panose="03000500000000000000" pitchFamily="66" charset="0"/>
                <a:sym typeface="Arial"/>
              </a:endParaRPr>
            </a:p>
          </p:txBody>
        </p:sp>
        <p:sp>
          <p:nvSpPr>
            <p:cNvPr id="29" name="Google Shape;370;p34">
              <a:extLst>
                <a:ext uri="{FF2B5EF4-FFF2-40B4-BE49-F238E27FC236}">
                  <a16:creationId xmlns:a16="http://schemas.microsoft.com/office/drawing/2014/main" id="{6D731943-6E26-85BE-6BB7-333030045066}"/>
                </a:ext>
              </a:extLst>
            </p:cNvPr>
            <p:cNvSpPr txBox="1"/>
            <p:nvPr/>
          </p:nvSpPr>
          <p:spPr>
            <a:xfrm>
              <a:off x="7342010"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2</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Hospitality Management</a:t>
              </a:r>
            </a:p>
          </p:txBody>
        </p:sp>
        <p:sp>
          <p:nvSpPr>
            <p:cNvPr id="20" name="TextBox 19">
              <a:extLst>
                <a:ext uri="{FF2B5EF4-FFF2-40B4-BE49-F238E27FC236}">
                  <a16:creationId xmlns:a16="http://schemas.microsoft.com/office/drawing/2014/main" id="{5B2841D4-6022-E593-3B77-B8486D09BC84}"/>
                </a:ext>
              </a:extLst>
            </p:cNvPr>
            <p:cNvSpPr txBox="1"/>
            <p:nvPr/>
          </p:nvSpPr>
          <p:spPr>
            <a:xfrm>
              <a:off x="2951156" y="5457471"/>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Decision making skills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Interpersonal competencies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Key concepts &amp; managerial principles</a:t>
              </a:r>
            </a:p>
          </p:txBody>
        </p:sp>
        <p:sp>
          <p:nvSpPr>
            <p:cNvPr id="22" name="TextBox 21">
              <a:extLst>
                <a:ext uri="{FF2B5EF4-FFF2-40B4-BE49-F238E27FC236}">
                  <a16:creationId xmlns:a16="http://schemas.microsoft.com/office/drawing/2014/main" id="{0EB20C3E-4E0A-C078-DB69-22F6A63317A3}"/>
                </a:ext>
              </a:extLst>
            </p:cNvPr>
            <p:cNvSpPr txBox="1"/>
            <p:nvPr/>
          </p:nvSpPr>
          <p:spPr>
            <a:xfrm>
              <a:off x="7374875" y="5457471"/>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Innovative solutions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Managerial decisions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Self-development opportunities</a:t>
              </a:r>
            </a:p>
          </p:txBody>
        </p:sp>
        <p:sp>
          <p:nvSpPr>
            <p:cNvPr id="13" name="TextBox 12">
              <a:extLst>
                <a:ext uri="{FF2B5EF4-FFF2-40B4-BE49-F238E27FC236}">
                  <a16:creationId xmlns:a16="http://schemas.microsoft.com/office/drawing/2014/main" id="{C3001529-B492-CD63-8C7C-17882025938D}"/>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sp>
        <p:nvSpPr>
          <p:cNvPr id="14" name="Google Shape;159;p9">
            <a:extLst>
              <a:ext uri="{FF2B5EF4-FFF2-40B4-BE49-F238E27FC236}">
                <a16:creationId xmlns:a16="http://schemas.microsoft.com/office/drawing/2014/main" id="{16433617-A27F-BBE1-6FA7-9D07B457D910}"/>
              </a:ext>
            </a:extLst>
          </p:cNvPr>
          <p:cNvSpPr txBox="1"/>
          <p:nvPr/>
        </p:nvSpPr>
        <p:spPr>
          <a:xfrm>
            <a:off x="2945595"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 of Science</a:t>
            </a:r>
          </a:p>
        </p:txBody>
      </p:sp>
      <p:sp>
        <p:nvSpPr>
          <p:cNvPr id="16" name="Rectangle 15">
            <a:extLst>
              <a:ext uri="{FF2B5EF4-FFF2-40B4-BE49-F238E27FC236}">
                <a16:creationId xmlns:a16="http://schemas.microsoft.com/office/drawing/2014/main" id="{94B30549-13AC-2669-9D50-95A677BD676B}"/>
              </a:ext>
            </a:extLst>
          </p:cNvPr>
          <p:cNvSpPr/>
          <p:nvPr/>
        </p:nvSpPr>
        <p:spPr>
          <a:xfrm>
            <a:off x="0" y="0"/>
            <a:ext cx="309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8" name="Rectangle 17">
            <a:extLst>
              <a:ext uri="{FF2B5EF4-FFF2-40B4-BE49-F238E27FC236}">
                <a16:creationId xmlns:a16="http://schemas.microsoft.com/office/drawing/2014/main" id="{E4F32188-839A-BB69-9CE4-9FF8C918E34C}"/>
              </a:ext>
            </a:extLst>
          </p:cNvPr>
          <p:cNvSpPr/>
          <p:nvPr/>
        </p:nvSpPr>
        <p:spPr>
          <a:xfrm>
            <a:off x="11885575" y="0"/>
            <a:ext cx="30642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2" name="Picture 1">
            <a:extLst>
              <a:ext uri="{FF2B5EF4-FFF2-40B4-BE49-F238E27FC236}">
                <a16:creationId xmlns:a16="http://schemas.microsoft.com/office/drawing/2014/main" id="{01590756-4E51-F691-A260-B09824E7561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686358" y="220601"/>
            <a:ext cx="1163064" cy="806391"/>
          </a:xfrm>
          <a:prstGeom prst="rect">
            <a:avLst/>
          </a:prstGeom>
        </p:spPr>
      </p:pic>
    </p:spTree>
    <p:extLst>
      <p:ext uri="{BB962C8B-B14F-4D97-AF65-F5344CB8AC3E}">
        <p14:creationId xmlns:p14="http://schemas.microsoft.com/office/powerpoint/2010/main" val="106671681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Shape 211"/>
        <p:cNvGrpSpPr/>
        <p:nvPr/>
      </p:nvGrpSpPr>
      <p:grpSpPr>
        <a:xfrm>
          <a:off x="0" y="0"/>
          <a:ext cx="0" cy="0"/>
          <a:chOff x="0" y="0"/>
          <a:chExt cx="0" cy="0"/>
        </a:xfrm>
      </p:grpSpPr>
      <p:grpSp>
        <p:nvGrpSpPr>
          <p:cNvPr id="2" name="Group 1">
            <a:extLst>
              <a:ext uri="{FF2B5EF4-FFF2-40B4-BE49-F238E27FC236}">
                <a16:creationId xmlns:a16="http://schemas.microsoft.com/office/drawing/2014/main" id="{658119E9-5D15-DF5C-37C9-A6A32FDF43CF}"/>
              </a:ext>
            </a:extLst>
          </p:cNvPr>
          <p:cNvGrpSpPr/>
          <p:nvPr/>
        </p:nvGrpSpPr>
        <p:grpSpPr>
          <a:xfrm>
            <a:off x="12204030" y="1203936"/>
            <a:ext cx="12192000" cy="5433463"/>
            <a:chOff x="0" y="1203936"/>
            <a:chExt cx="12192000" cy="5433463"/>
          </a:xfrm>
        </p:grpSpPr>
        <p:sp>
          <p:nvSpPr>
            <p:cNvPr id="3" name="Rectangle 2">
              <a:extLst>
                <a:ext uri="{FF2B5EF4-FFF2-40B4-BE49-F238E27FC236}">
                  <a16:creationId xmlns:a16="http://schemas.microsoft.com/office/drawing/2014/main" id="{F2CA1AC5-56AA-CAD9-4585-8753E88A2B8D}"/>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Google Shape;365;p34">
              <a:extLst>
                <a:ext uri="{FF2B5EF4-FFF2-40B4-BE49-F238E27FC236}">
                  <a16:creationId xmlns:a16="http://schemas.microsoft.com/office/drawing/2014/main" id="{6321FBA4-EC05-442D-F433-557728D23F8A}"/>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 name="Google Shape;365;p34">
              <a:extLst>
                <a:ext uri="{FF2B5EF4-FFF2-40B4-BE49-F238E27FC236}">
                  <a16:creationId xmlns:a16="http://schemas.microsoft.com/office/drawing/2014/main" id="{49C7BE6C-DDD3-6FF2-AB73-0CC5DF900317}"/>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Google Shape;365;p34">
              <a:extLst>
                <a:ext uri="{FF2B5EF4-FFF2-40B4-BE49-F238E27FC236}">
                  <a16:creationId xmlns:a16="http://schemas.microsoft.com/office/drawing/2014/main" id="{85A5BD2D-35DA-80FF-1F14-1524A5BA1494}"/>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 name="Google Shape;365;p34">
              <a:extLst>
                <a:ext uri="{FF2B5EF4-FFF2-40B4-BE49-F238E27FC236}">
                  <a16:creationId xmlns:a16="http://schemas.microsoft.com/office/drawing/2014/main" id="{A96F31FC-12CD-9A19-D26A-AC7F34A0F2F6}"/>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1" name="Google Shape;365;p34">
              <a:extLst>
                <a:ext uri="{FF2B5EF4-FFF2-40B4-BE49-F238E27FC236}">
                  <a16:creationId xmlns:a16="http://schemas.microsoft.com/office/drawing/2014/main" id="{95238976-C821-F4A7-9737-1BFB75E6ADC3}"/>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3" name="Google Shape;365;p34">
              <a:extLst>
                <a:ext uri="{FF2B5EF4-FFF2-40B4-BE49-F238E27FC236}">
                  <a16:creationId xmlns:a16="http://schemas.microsoft.com/office/drawing/2014/main" id="{F88083A3-BC81-732E-1AC4-E0B47311C4E2}"/>
                </a:ext>
              </a:extLst>
            </p:cNvPr>
            <p:cNvSpPr/>
            <p:nvPr/>
          </p:nvSpPr>
          <p:spPr>
            <a:xfrm>
              <a:off x="9714243" y="1771944"/>
              <a:ext cx="2077199" cy="2397600"/>
            </a:xfrm>
            <a:prstGeom prst="rect">
              <a:avLst/>
            </a:prstGeom>
            <a:blipFill>
              <a:blip r:embed="rId3"/>
              <a:srcRect/>
              <a:stretch>
                <a:fillRect l="-4518" t="-1517" b="-34309"/>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9" name="Google Shape;370;p34">
              <a:extLst>
                <a:ext uri="{FF2B5EF4-FFF2-40B4-BE49-F238E27FC236}">
                  <a16:creationId xmlns:a16="http://schemas.microsoft.com/office/drawing/2014/main" id="{353ABB6D-901C-CAFE-D9E3-9686B8E098BB}"/>
                </a:ext>
              </a:extLst>
            </p:cNvPr>
            <p:cNvSpPr txBox="1"/>
            <p:nvPr/>
          </p:nvSpPr>
          <p:spPr>
            <a:xfrm>
              <a:off x="849234" y="2010745"/>
              <a:ext cx="3110237" cy="89251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3</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Management Practice: Internship</a:t>
              </a:r>
            </a:p>
          </p:txBody>
        </p:sp>
        <p:sp>
          <p:nvSpPr>
            <p:cNvPr id="20" name="Google Shape;365;p34">
              <a:extLst>
                <a:ext uri="{FF2B5EF4-FFF2-40B4-BE49-F238E27FC236}">
                  <a16:creationId xmlns:a16="http://schemas.microsoft.com/office/drawing/2014/main" id="{F754DF11-6416-7C5E-DCC6-7307B99B39EC}"/>
                </a:ext>
              </a:extLst>
            </p:cNvPr>
            <p:cNvSpPr/>
            <p:nvPr/>
          </p:nvSpPr>
          <p:spPr>
            <a:xfrm>
              <a:off x="9714243" y="4169544"/>
              <a:ext cx="2077199" cy="2394000"/>
            </a:xfrm>
            <a:prstGeom prst="rect">
              <a:avLst/>
            </a:prstGeom>
            <a:blipFill>
              <a:blip r:embed="rId4"/>
              <a:srcRect/>
              <a:stretch>
                <a:fillRect l="-33677" r="-39115"/>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1" name="TextBox 20">
              <a:extLst>
                <a:ext uri="{FF2B5EF4-FFF2-40B4-BE49-F238E27FC236}">
                  <a16:creationId xmlns:a16="http://schemas.microsoft.com/office/drawing/2014/main" id="{52978AE2-C2DC-3CC7-D8B4-2D2B5FDF265E}"/>
                </a:ext>
              </a:extLst>
            </p:cNvPr>
            <p:cNvSpPr txBox="1"/>
            <p:nvPr/>
          </p:nvSpPr>
          <p:spPr>
            <a:xfrm>
              <a:off x="4408768" y="2877689"/>
              <a:ext cx="4312623" cy="1846659"/>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Development and Strategy</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Corporate Finance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Leadership Skills for Change Management</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Revenue Management and Distribution Management</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Human Resources Talent Management</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Sustainability in Ethical Business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and Academic Research Methods</a:t>
              </a:r>
            </a:p>
          </p:txBody>
        </p:sp>
        <p:sp>
          <p:nvSpPr>
            <p:cNvPr id="22" name="Google Shape;370;p34">
              <a:extLst>
                <a:ext uri="{FF2B5EF4-FFF2-40B4-BE49-F238E27FC236}">
                  <a16:creationId xmlns:a16="http://schemas.microsoft.com/office/drawing/2014/main" id="{8A9A4BCC-67A7-8F4D-444A-535838E2D4B1}"/>
                </a:ext>
              </a:extLst>
            </p:cNvPr>
            <p:cNvSpPr txBox="1"/>
            <p:nvPr/>
          </p:nvSpPr>
          <p:spPr>
            <a:xfrm>
              <a:off x="4414662"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4</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Integrative Business Strategies</a:t>
              </a:r>
            </a:p>
          </p:txBody>
        </p:sp>
        <p:sp>
          <p:nvSpPr>
            <p:cNvPr id="23" name="TextBox 22">
              <a:extLst>
                <a:ext uri="{FF2B5EF4-FFF2-40B4-BE49-F238E27FC236}">
                  <a16:creationId xmlns:a16="http://schemas.microsoft.com/office/drawing/2014/main" id="{A8107A0B-AC71-DEC8-B89F-57C41A415474}"/>
                </a:ext>
              </a:extLst>
            </p:cNvPr>
            <p:cNvSpPr txBox="1"/>
            <p:nvPr/>
          </p:nvSpPr>
          <p:spPr>
            <a:xfrm>
              <a:off x="849234" y="5456476"/>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Real-life managerial approaches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Problem-solving &amp; critical thinking</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Return to industry</a:t>
              </a:r>
            </a:p>
          </p:txBody>
        </p:sp>
        <p:sp>
          <p:nvSpPr>
            <p:cNvPr id="24" name="TextBox 23">
              <a:extLst>
                <a:ext uri="{FF2B5EF4-FFF2-40B4-BE49-F238E27FC236}">
                  <a16:creationId xmlns:a16="http://schemas.microsoft.com/office/drawing/2014/main" id="{CA71A29A-CFD5-F77A-6E26-4F1F3BB9FABE}"/>
                </a:ext>
              </a:extLst>
            </p:cNvPr>
            <p:cNvSpPr txBox="1"/>
            <p:nvPr/>
          </p:nvSpPr>
          <p:spPr>
            <a:xfrm>
              <a:off x="4408768" y="5456476"/>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Develop a strategic mindset</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Apply business theory</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Recommend solutions at corporate level</a:t>
              </a:r>
            </a:p>
          </p:txBody>
        </p:sp>
        <p:sp>
          <p:nvSpPr>
            <p:cNvPr id="27" name="TextBox 26">
              <a:extLst>
                <a:ext uri="{FF2B5EF4-FFF2-40B4-BE49-F238E27FC236}">
                  <a16:creationId xmlns:a16="http://schemas.microsoft.com/office/drawing/2014/main" id="{01A0374A-9DB0-F5E5-DEFD-95F8B716CA36}"/>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grpSp>
        <p:nvGrpSpPr>
          <p:cNvPr id="30" name="Group 29">
            <a:extLst>
              <a:ext uri="{FF2B5EF4-FFF2-40B4-BE49-F238E27FC236}">
                <a16:creationId xmlns:a16="http://schemas.microsoft.com/office/drawing/2014/main" id="{11C563D7-902F-1761-A87B-972875B0063F}"/>
              </a:ext>
            </a:extLst>
          </p:cNvPr>
          <p:cNvGrpSpPr/>
          <p:nvPr/>
        </p:nvGrpSpPr>
        <p:grpSpPr>
          <a:xfrm>
            <a:off x="0" y="1203936"/>
            <a:ext cx="12192000" cy="5433463"/>
            <a:chOff x="0" y="1203936"/>
            <a:chExt cx="12192000" cy="5433463"/>
          </a:xfrm>
        </p:grpSpPr>
        <p:sp>
          <p:nvSpPr>
            <p:cNvPr id="15" name="Rectangle 14">
              <a:extLst>
                <a:ext uri="{FF2B5EF4-FFF2-40B4-BE49-F238E27FC236}">
                  <a16:creationId xmlns:a16="http://schemas.microsoft.com/office/drawing/2014/main" id="{5C84294A-2A3D-3C93-F950-DA6E11C21812}"/>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2" name="Google Shape;365;p34">
              <a:extLst>
                <a:ext uri="{FF2B5EF4-FFF2-40B4-BE49-F238E27FC236}">
                  <a16:creationId xmlns:a16="http://schemas.microsoft.com/office/drawing/2014/main" id="{1DFB6F2A-6BD6-1BBA-087B-1E0D6ADCAC0B}"/>
                </a:ext>
              </a:extLst>
            </p:cNvPr>
            <p:cNvSpPr/>
            <p:nvPr/>
          </p:nvSpPr>
          <p:spPr>
            <a:xfrm>
              <a:off x="3473176"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3" name="Google Shape;365;p34">
              <a:extLst>
                <a:ext uri="{FF2B5EF4-FFF2-40B4-BE49-F238E27FC236}">
                  <a16:creationId xmlns:a16="http://schemas.microsoft.com/office/drawing/2014/main" id="{07913DA1-C09B-0674-3ABA-AD190988CE35}"/>
                </a:ext>
              </a:extLst>
            </p:cNvPr>
            <p:cNvSpPr/>
            <p:nvPr/>
          </p:nvSpPr>
          <p:spPr>
            <a:xfrm>
              <a:off x="394043"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4" name="Google Shape;365;p34">
              <a:extLst>
                <a:ext uri="{FF2B5EF4-FFF2-40B4-BE49-F238E27FC236}">
                  <a16:creationId xmlns:a16="http://schemas.microsoft.com/office/drawing/2014/main" id="{96F6207A-90B0-FE57-8441-B8D15B83BB78}"/>
                </a:ext>
              </a:extLst>
            </p:cNvPr>
            <p:cNvSpPr/>
            <p:nvPr/>
          </p:nvSpPr>
          <p:spPr>
            <a:xfrm>
              <a:off x="9631442"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5" name="Google Shape;365;p34">
              <a:extLst>
                <a:ext uri="{FF2B5EF4-FFF2-40B4-BE49-F238E27FC236}">
                  <a16:creationId xmlns:a16="http://schemas.microsoft.com/office/drawing/2014/main" id="{EF41860D-6046-07E1-E130-1F21C58CCC3E}"/>
                </a:ext>
              </a:extLst>
            </p:cNvPr>
            <p:cNvSpPr/>
            <p:nvPr/>
          </p:nvSpPr>
          <p:spPr>
            <a:xfrm>
              <a:off x="6552309"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 name="Google Shape;365;p34">
              <a:extLst>
                <a:ext uri="{FF2B5EF4-FFF2-40B4-BE49-F238E27FC236}">
                  <a16:creationId xmlns:a16="http://schemas.microsoft.com/office/drawing/2014/main" id="{0257293F-8E54-AB10-0BA2-BD33CE3CB14D}"/>
                </a:ext>
              </a:extLst>
            </p:cNvPr>
            <p:cNvSpPr/>
            <p:nvPr/>
          </p:nvSpPr>
          <p:spPr>
            <a:xfrm>
              <a:off x="9714243" y="1771944"/>
              <a:ext cx="2077199" cy="2397600"/>
            </a:xfrm>
            <a:prstGeom prst="rect">
              <a:avLst/>
            </a:prstGeom>
            <a:blipFill>
              <a:blip r:embed="rId5"/>
              <a:srcRect/>
              <a:stretch>
                <a:fillRect l="-38762" r="-34374"/>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6" name="Google Shape;370;p34">
              <a:extLst>
                <a:ext uri="{FF2B5EF4-FFF2-40B4-BE49-F238E27FC236}">
                  <a16:creationId xmlns:a16="http://schemas.microsoft.com/office/drawing/2014/main" id="{F1887821-37E6-ADCF-AACB-3B5390A13AF6}"/>
                </a:ext>
              </a:extLst>
            </p:cNvPr>
            <p:cNvSpPr txBox="1"/>
            <p:nvPr/>
          </p:nvSpPr>
          <p:spPr>
            <a:xfrm>
              <a:off x="849234" y="2010745"/>
              <a:ext cx="3110237" cy="89251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3</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Management Practice: Internship</a:t>
              </a:r>
            </a:p>
          </p:txBody>
        </p:sp>
        <p:sp>
          <p:nvSpPr>
            <p:cNvPr id="17" name="Google Shape;365;p34">
              <a:extLst>
                <a:ext uri="{FF2B5EF4-FFF2-40B4-BE49-F238E27FC236}">
                  <a16:creationId xmlns:a16="http://schemas.microsoft.com/office/drawing/2014/main" id="{30642A0A-671E-E232-6923-60CFD188311D}"/>
                </a:ext>
              </a:extLst>
            </p:cNvPr>
            <p:cNvSpPr/>
            <p:nvPr/>
          </p:nvSpPr>
          <p:spPr>
            <a:xfrm>
              <a:off x="9714243" y="4169544"/>
              <a:ext cx="2077199" cy="2394000"/>
            </a:xfrm>
            <a:prstGeom prst="rect">
              <a:avLst/>
            </a:prstGeom>
            <a:blipFill>
              <a:blip r:embed="rId6">
                <a:extLst>
                  <a:ext uri="{BEBA8EAE-BF5A-486C-A8C5-ECC9F3942E4B}">
                    <a14:imgProps xmlns:a14="http://schemas.microsoft.com/office/drawing/2010/main">
                      <a14:imgLayer r:embed="rId7">
                        <a14:imgEffect>
                          <a14:saturation sat="0"/>
                        </a14:imgEffect>
                      </a14:imgLayer>
                    </a14:imgProps>
                  </a:ext>
                </a:extLst>
              </a:blip>
              <a:srcRect/>
              <a:stretch>
                <a:fillRect t="-6625" b="-23445"/>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1" name="TextBox 30">
              <a:extLst>
                <a:ext uri="{FF2B5EF4-FFF2-40B4-BE49-F238E27FC236}">
                  <a16:creationId xmlns:a16="http://schemas.microsoft.com/office/drawing/2014/main" id="{083783ED-5287-4075-FDF0-E81EF27D9C1C}"/>
                </a:ext>
              </a:extLst>
            </p:cNvPr>
            <p:cNvSpPr txBox="1"/>
            <p:nvPr/>
          </p:nvSpPr>
          <p:spPr>
            <a:xfrm>
              <a:off x="4408768" y="2877689"/>
              <a:ext cx="4312623" cy="2600712"/>
            </a:xfrm>
            <a:prstGeom prst="rect">
              <a:avLst/>
            </a:prstGeom>
            <a:noFill/>
          </p:spPr>
          <p:txBody>
            <a:bodyPr wrap="square" lIns="91440" tIns="45720" rIns="91440" bIns="45720" rtlCol="0" anchor="t">
              <a:spAutoFit/>
            </a:bodyPr>
            <a:lstStyle/>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Market Research and Analysis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Corporate Social Responsibility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Corporate Finance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Supply Chain Management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Leadership Skills for Change Management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Development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Social Media and Public Relations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Academic Research Methods</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endPar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endParaRPr>
            </a:p>
          </p:txBody>
        </p:sp>
        <p:sp>
          <p:nvSpPr>
            <p:cNvPr id="29" name="Google Shape;370;p34">
              <a:extLst>
                <a:ext uri="{FF2B5EF4-FFF2-40B4-BE49-F238E27FC236}">
                  <a16:creationId xmlns:a16="http://schemas.microsoft.com/office/drawing/2014/main" id="{6D731943-6E26-85BE-6BB7-333030045066}"/>
                </a:ext>
              </a:extLst>
            </p:cNvPr>
            <p:cNvSpPr txBox="1"/>
            <p:nvPr/>
          </p:nvSpPr>
          <p:spPr>
            <a:xfrm>
              <a:off x="4414662"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4</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Strategic Luxury Leadership</a:t>
              </a:r>
            </a:p>
          </p:txBody>
        </p:sp>
        <p:sp>
          <p:nvSpPr>
            <p:cNvPr id="10" name="TextBox 9">
              <a:extLst>
                <a:ext uri="{FF2B5EF4-FFF2-40B4-BE49-F238E27FC236}">
                  <a16:creationId xmlns:a16="http://schemas.microsoft.com/office/drawing/2014/main" id="{D12B34CB-9851-BA46-1081-A1FB39A4E3A4}"/>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grpSp>
      <p:sp>
        <p:nvSpPr>
          <p:cNvPr id="12" name="Google Shape;159;p9">
            <a:extLst>
              <a:ext uri="{FF2B5EF4-FFF2-40B4-BE49-F238E27FC236}">
                <a16:creationId xmlns:a16="http://schemas.microsoft.com/office/drawing/2014/main" id="{F4ECE820-F8F8-549F-439E-5AD178924454}"/>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sp>
        <p:nvSpPr>
          <p:cNvPr id="14" name="Google Shape;159;p9">
            <a:extLst>
              <a:ext uri="{FF2B5EF4-FFF2-40B4-BE49-F238E27FC236}">
                <a16:creationId xmlns:a16="http://schemas.microsoft.com/office/drawing/2014/main" id="{E72F8B09-3D28-E999-578A-7C1128A75EA5}"/>
              </a:ext>
            </a:extLst>
          </p:cNvPr>
          <p:cNvSpPr txBox="1"/>
          <p:nvPr/>
        </p:nvSpPr>
        <p:spPr>
          <a:xfrm>
            <a:off x="2945595"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 of Science</a:t>
            </a:r>
          </a:p>
        </p:txBody>
      </p:sp>
      <p:sp>
        <p:nvSpPr>
          <p:cNvPr id="16" name="Rectangle 15">
            <a:extLst>
              <a:ext uri="{FF2B5EF4-FFF2-40B4-BE49-F238E27FC236}">
                <a16:creationId xmlns:a16="http://schemas.microsoft.com/office/drawing/2014/main" id="{B6120322-0C2A-9D7E-53DF-8C5FA62FE402}"/>
              </a:ext>
            </a:extLst>
          </p:cNvPr>
          <p:cNvSpPr/>
          <p:nvPr/>
        </p:nvSpPr>
        <p:spPr>
          <a:xfrm>
            <a:off x="0" y="0"/>
            <a:ext cx="3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8" name="Rectangle 17">
            <a:extLst>
              <a:ext uri="{FF2B5EF4-FFF2-40B4-BE49-F238E27FC236}">
                <a16:creationId xmlns:a16="http://schemas.microsoft.com/office/drawing/2014/main" id="{4DB94194-934B-623E-3F50-2ECDE441AECA}"/>
              </a:ext>
            </a:extLst>
          </p:cNvPr>
          <p:cNvSpPr/>
          <p:nvPr/>
        </p:nvSpPr>
        <p:spPr>
          <a:xfrm>
            <a:off x="11885575" y="0"/>
            <a:ext cx="30642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9" name="Picture 8">
            <a:extLst>
              <a:ext uri="{FF2B5EF4-FFF2-40B4-BE49-F238E27FC236}">
                <a16:creationId xmlns:a16="http://schemas.microsoft.com/office/drawing/2014/main" id="{12BE9C2D-DD3B-51A8-A86D-5548D62A45AD}"/>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677215" y="214753"/>
            <a:ext cx="1163063" cy="806391"/>
          </a:xfrm>
          <a:prstGeom prst="rect">
            <a:avLst/>
          </a:prstGeom>
        </p:spPr>
      </p:pic>
    </p:spTree>
    <p:extLst>
      <p:ext uri="{BB962C8B-B14F-4D97-AF65-F5344CB8AC3E}">
        <p14:creationId xmlns:p14="http://schemas.microsoft.com/office/powerpoint/2010/main" val="426474691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69844017-559F-8663-C6E7-2710E93AD1B8}"/>
              </a:ext>
            </a:extLst>
          </p:cNvPr>
          <p:cNvGrpSpPr/>
          <p:nvPr/>
        </p:nvGrpSpPr>
        <p:grpSpPr>
          <a:xfrm>
            <a:off x="6096000" y="-1"/>
            <a:ext cx="6096000" cy="6858001"/>
            <a:chOff x="6096000" y="-1"/>
            <a:chExt cx="6096000" cy="6858001"/>
          </a:xfrm>
        </p:grpSpPr>
        <p:sp>
          <p:nvSpPr>
            <p:cNvPr id="33" name="Google Shape;212;p30">
              <a:extLst>
                <a:ext uri="{FF2B5EF4-FFF2-40B4-BE49-F238E27FC236}">
                  <a16:creationId xmlns:a16="http://schemas.microsoft.com/office/drawing/2014/main" id="{042E7CBE-E767-9DB4-4A0A-4675CA79BBE9}"/>
                </a:ext>
              </a:extLst>
            </p:cNvPr>
            <p:cNvSpPr/>
            <p:nvPr/>
          </p:nvSpPr>
          <p:spPr>
            <a:xfrm>
              <a:off x="6096000" y="0"/>
              <a:ext cx="6096000" cy="3429000"/>
            </a:xfrm>
            <a:prstGeom prst="rect">
              <a:avLst/>
            </a:prstGeom>
            <a:solidFill>
              <a:schemeClr val="tx2"/>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sp>
          <p:nvSpPr>
            <p:cNvPr id="4" name="Google Shape;212;p30">
              <a:extLst>
                <a:ext uri="{FF2B5EF4-FFF2-40B4-BE49-F238E27FC236}">
                  <a16:creationId xmlns:a16="http://schemas.microsoft.com/office/drawing/2014/main" id="{A930F1C5-D282-1022-0CB1-A0F5DC37C39B}"/>
                </a:ext>
              </a:extLst>
            </p:cNvPr>
            <p:cNvSpPr/>
            <p:nvPr/>
          </p:nvSpPr>
          <p:spPr>
            <a:xfrm>
              <a:off x="6096000" y="3429000"/>
              <a:ext cx="6096000" cy="3429000"/>
            </a:xfrm>
            <a:prstGeom prst="rect">
              <a:avLst/>
            </a:prstGeom>
            <a:solidFill>
              <a:schemeClr val="bg2"/>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sp>
          <p:nvSpPr>
            <p:cNvPr id="25" name="Google Shape;212;p30">
              <a:extLst>
                <a:ext uri="{FF2B5EF4-FFF2-40B4-BE49-F238E27FC236}">
                  <a16:creationId xmlns:a16="http://schemas.microsoft.com/office/drawing/2014/main" id="{CC9C30DC-BF07-DF3C-93DC-C3EECAD88F4A}"/>
                </a:ext>
              </a:extLst>
            </p:cNvPr>
            <p:cNvSpPr/>
            <p:nvPr/>
          </p:nvSpPr>
          <p:spPr>
            <a:xfrm>
              <a:off x="12012000" y="-1"/>
              <a:ext cx="180000" cy="6858001"/>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grpSp>
      <p:sp>
        <p:nvSpPr>
          <p:cNvPr id="2" name="Rectangle 1">
            <a:extLst>
              <a:ext uri="{FF2B5EF4-FFF2-40B4-BE49-F238E27FC236}">
                <a16:creationId xmlns:a16="http://schemas.microsoft.com/office/drawing/2014/main" id="{09A99CAC-33A2-7142-A505-3489131EE361}"/>
              </a:ext>
            </a:extLst>
          </p:cNvPr>
          <p:cNvSpPr/>
          <p:nvPr/>
        </p:nvSpPr>
        <p:spPr>
          <a:xfrm>
            <a:off x="0" y="0"/>
            <a:ext cx="6096000" cy="685800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4" name="Rectangle 13">
            <a:extLst>
              <a:ext uri="{FF2B5EF4-FFF2-40B4-BE49-F238E27FC236}">
                <a16:creationId xmlns:a16="http://schemas.microsoft.com/office/drawing/2014/main" id="{E67CDB20-67F1-A24F-B379-100CBC2128F3}"/>
              </a:ext>
            </a:extLst>
          </p:cNvPr>
          <p:cNvSpPr/>
          <p:nvPr/>
        </p:nvSpPr>
        <p:spPr>
          <a:xfrm>
            <a:off x="0" y="2574388"/>
            <a:ext cx="6096000" cy="4283612"/>
          </a:xfrm>
          <a:prstGeom prst="rect">
            <a:avLst/>
          </a:prstGeom>
          <a:gradFill flip="none" rotWithShape="1">
            <a:gsLst>
              <a:gs pos="0">
                <a:srgbClr val="000000">
                  <a:alpha val="0"/>
                </a:srgbClr>
              </a:gs>
              <a:gs pos="100000">
                <a:srgbClr val="000000">
                  <a:alpha val="34625"/>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6" name="Rectangle 5">
            <a:extLst>
              <a:ext uri="{FF2B5EF4-FFF2-40B4-BE49-F238E27FC236}">
                <a16:creationId xmlns:a16="http://schemas.microsoft.com/office/drawing/2014/main" id="{EB51B65F-6B61-7813-F061-3B34D54A576C}"/>
              </a:ext>
            </a:extLst>
          </p:cNvPr>
          <p:cNvSpPr/>
          <p:nvPr/>
        </p:nvSpPr>
        <p:spPr>
          <a:xfrm>
            <a:off x="737096" y="4583118"/>
            <a:ext cx="4510153" cy="1815882"/>
          </a:xfrm>
          <a:prstGeom prst="rect">
            <a:avLst/>
          </a:prstGeom>
        </p:spPr>
        <p:txBody>
          <a:bodyPr wrap="square" anchor="b">
            <a:spAutoFit/>
          </a:bodyPr>
          <a:lstStyle/>
          <a:p>
            <a:pPr marL="0" marR="0" lvl="0" indent="0" defTabSz="914400" rtl="0" eaLnBrk="1" fontAlgn="auto" latinLnBrk="0" hangingPunct="1">
              <a:lnSpc>
                <a:spcPct val="100000"/>
              </a:lnSpc>
              <a:spcBef>
                <a:spcPts val="0"/>
              </a:spcBef>
              <a:spcAft>
                <a:spcPts val="1500"/>
              </a:spcAft>
              <a:buClrTx/>
              <a:buSzTx/>
              <a:buFontTx/>
              <a:buNone/>
              <a:tabLst/>
              <a:defRPr/>
            </a:pPr>
            <a:r>
              <a:rPr kumimoji="0" lang="en-GB" sz="4000" b="0" i="0" u="none" strike="noStrike" kern="1200" cap="none" spc="50" normalizeH="0" baseline="0" noProof="0">
                <a:ln>
                  <a:noFill/>
                </a:ln>
                <a:solidFill>
                  <a:schemeClr val="bg1"/>
                </a:solidFill>
                <a:effectLst/>
                <a:uLnTx/>
                <a:uFillTx/>
                <a:latin typeface="Mongolian Baiti" panose="03000500000000000000" pitchFamily="66" charset="0"/>
                <a:cs typeface="Mongolian Baiti" panose="03000500000000000000" pitchFamily="66" charset="0"/>
              </a:rPr>
              <a:t> </a:t>
            </a:r>
            <a:br>
              <a:rPr kumimoji="0" lang="en-GB" sz="4000" b="0" i="0" u="none" strike="noStrike" kern="1200" cap="none" spc="50" normalizeH="0" baseline="0" noProof="0">
                <a:ln>
                  <a:noFill/>
                </a:ln>
                <a:solidFill>
                  <a:schemeClr val="bg1"/>
                </a:solidFill>
                <a:effectLst/>
                <a:uLnTx/>
                <a:uFillTx/>
                <a:latin typeface="Mongolian Baiti" panose="03000500000000000000" pitchFamily="66" charset="0"/>
                <a:cs typeface="Mongolian Baiti" panose="03000500000000000000" pitchFamily="66" charset="0"/>
              </a:rPr>
            </a:br>
            <a:r>
              <a:rPr kumimoji="0" lang="en-GB" sz="3600" b="0" i="0" u="none" strike="noStrike" kern="1200" cap="none" spc="50" normalizeH="0" baseline="0" noProof="0">
                <a:ln>
                  <a:noFill/>
                </a:ln>
                <a:solidFill>
                  <a:schemeClr val="bg1"/>
                </a:solidFill>
                <a:effectLst/>
                <a:uLnTx/>
                <a:uFillTx/>
                <a:latin typeface="Mongolian Baiti" panose="03000500000000000000" pitchFamily="66" charset="0"/>
                <a:cs typeface="Mongolian Baiti" panose="03000500000000000000" pitchFamily="66" charset="0"/>
              </a:rPr>
              <a:t>for high school students</a:t>
            </a:r>
            <a:endParaRPr kumimoji="0" lang="en-GB" sz="4000" b="0" i="0" u="none" strike="noStrike" kern="1200" cap="none" spc="50" normalizeH="0" baseline="0" noProof="0">
              <a:ln>
                <a:noFill/>
              </a:ln>
              <a:solidFill>
                <a:schemeClr val="bg1"/>
              </a:solidFill>
              <a:effectLst/>
              <a:uLnTx/>
              <a:uFillTx/>
              <a:latin typeface="Mongolian Baiti" panose="03000500000000000000" pitchFamily="66" charset="0"/>
              <a:cs typeface="Mongolian Baiti" panose="03000500000000000000" pitchFamily="66" charset="0"/>
            </a:endParaRPr>
          </a:p>
        </p:txBody>
      </p:sp>
      <p:sp>
        <p:nvSpPr>
          <p:cNvPr id="3" name="Rectangle 2">
            <a:extLst>
              <a:ext uri="{FF2B5EF4-FFF2-40B4-BE49-F238E27FC236}">
                <a16:creationId xmlns:a16="http://schemas.microsoft.com/office/drawing/2014/main" id="{B005B882-DD22-FA50-9E67-C48753838C9E}"/>
              </a:ext>
            </a:extLst>
          </p:cNvPr>
          <p:cNvSpPr/>
          <p:nvPr/>
        </p:nvSpPr>
        <p:spPr>
          <a:xfrm>
            <a:off x="6560319" y="4602528"/>
            <a:ext cx="5010560"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GB" sz="2400" b="1" i="0" u="none" strike="noStrike" kern="1200" cap="none" normalizeH="0" baseline="0" noProof="0">
                <a:ln>
                  <a:noFill/>
                </a:ln>
                <a:solidFill>
                  <a:schemeClr val="accent4"/>
                </a:solidFill>
                <a:effectLst/>
                <a:uLnTx/>
                <a:uFillTx/>
                <a:latin typeface="Mongolian Baiti" panose="03000500000000000000" pitchFamily="66" charset="0"/>
                <a:cs typeface="Mongolian Baiti" panose="03000500000000000000" pitchFamily="66" charset="0"/>
              </a:rPr>
              <a:t>Bachelor’s </a:t>
            </a:r>
            <a:br>
              <a:rPr kumimoji="0" lang="en-GB" sz="2400" b="1" i="0" u="none" strike="noStrike" kern="1200" cap="none" normalizeH="0" baseline="0" noProof="0">
                <a:ln>
                  <a:noFill/>
                </a:ln>
                <a:solidFill>
                  <a:schemeClr val="accent4"/>
                </a:solidFill>
                <a:effectLst/>
                <a:uLnTx/>
                <a:uFillTx/>
                <a:latin typeface="Mongolian Baiti" panose="03000500000000000000" pitchFamily="66" charset="0"/>
                <a:cs typeface="Mongolian Baiti" panose="03000500000000000000" pitchFamily="66" charset="0"/>
              </a:rPr>
            </a:br>
            <a:r>
              <a:rPr kumimoji="0" lang="en-GB" sz="2400" b="1" i="0" u="none" strike="noStrike" kern="1200" cap="none" normalizeH="0" baseline="0" noProof="0">
                <a:ln>
                  <a:noFill/>
                </a:ln>
                <a:solidFill>
                  <a:schemeClr val="accent4"/>
                </a:solidFill>
                <a:effectLst/>
                <a:uLnTx/>
                <a:uFillTx/>
                <a:latin typeface="Mongolian Baiti" panose="03000500000000000000" pitchFamily="66" charset="0"/>
                <a:cs typeface="Mongolian Baiti" panose="03000500000000000000" pitchFamily="66" charset="0"/>
              </a:rPr>
              <a:t>in </a:t>
            </a:r>
            <a:r>
              <a:rPr kumimoji="0" lang="en-GB" sz="2400" b="1" u="none" strike="noStrike" kern="1200" cap="none" normalizeH="0" baseline="0" noProof="0">
                <a:ln>
                  <a:noFill/>
                </a:ln>
                <a:solidFill>
                  <a:schemeClr val="accent4"/>
                </a:solidFill>
                <a:effectLst/>
                <a:uLnTx/>
                <a:uFillTx/>
                <a:latin typeface="Mongolian Baiti" panose="03000500000000000000" pitchFamily="66" charset="0"/>
                <a:cs typeface="Mongolian Baiti" panose="03000500000000000000" pitchFamily="66" charset="0"/>
              </a:rPr>
              <a:t>International Hospitality</a:t>
            </a:r>
            <a:r>
              <a:rPr kumimoji="0" lang="en-GB" sz="2400" b="1" i="1" u="none" strike="noStrike" kern="1200" cap="none" normalizeH="0" baseline="0" noProof="0">
                <a:ln>
                  <a:noFill/>
                </a:ln>
                <a:solidFill>
                  <a:schemeClr val="accent4"/>
                </a:solidFill>
                <a:effectLst/>
                <a:uLnTx/>
                <a:uFillTx/>
                <a:latin typeface="Mongolian Baiti" panose="03000500000000000000" pitchFamily="66" charset="0"/>
                <a:cs typeface="Mongolian Baiti" panose="03000500000000000000" pitchFamily="66" charset="0"/>
              </a:rPr>
              <a:t> </a:t>
            </a:r>
            <a:r>
              <a:rPr lang="en-GB" sz="2400" b="1">
                <a:solidFill>
                  <a:schemeClr val="accent4"/>
                </a:solidFill>
                <a:latin typeface="Mongolian Baiti" panose="03000500000000000000" pitchFamily="66" charset="0"/>
                <a:cs typeface="Mongolian Baiti" panose="03000500000000000000" pitchFamily="66" charset="0"/>
              </a:rPr>
              <a:t>B</a:t>
            </a:r>
            <a:r>
              <a:rPr kumimoji="0" lang="en-GB" sz="2400" b="1" i="0" u="none" strike="noStrike" kern="1200" cap="none" normalizeH="0" baseline="0" noProof="0" err="1">
                <a:ln>
                  <a:noFill/>
                </a:ln>
                <a:solidFill>
                  <a:schemeClr val="accent4"/>
                </a:solidFill>
                <a:effectLst/>
                <a:uLnTx/>
                <a:uFillTx/>
                <a:latin typeface="Mongolian Baiti" panose="03000500000000000000" pitchFamily="66" charset="0"/>
                <a:cs typeface="Mongolian Baiti" panose="03000500000000000000" pitchFamily="66" charset="0"/>
              </a:rPr>
              <a:t>usiness</a:t>
            </a:r>
            <a:endParaRPr kumimoji="0" lang="en-GB" sz="2400" b="1" i="0" u="none" strike="noStrike" kern="1200" cap="none" normalizeH="0" baseline="0" noProof="0">
              <a:ln>
                <a:noFill/>
              </a:ln>
              <a:solidFill>
                <a:schemeClr val="accent4"/>
              </a:solidFill>
              <a:effectLst/>
              <a:uLnTx/>
              <a:uFillTx/>
              <a:latin typeface="Mongolian Baiti" panose="03000500000000000000" pitchFamily="66" charset="0"/>
              <a:cs typeface="Mongolian Baiti" panose="03000500000000000000" pitchFamily="66" charset="0"/>
            </a:endParaRPr>
          </a:p>
        </p:txBody>
      </p:sp>
      <p:sp>
        <p:nvSpPr>
          <p:cNvPr id="5" name="Rectangle 4">
            <a:extLst>
              <a:ext uri="{FF2B5EF4-FFF2-40B4-BE49-F238E27FC236}">
                <a16:creationId xmlns:a16="http://schemas.microsoft.com/office/drawing/2014/main" id="{7E3B7596-CDED-D345-CC5D-61E0412D478C}"/>
              </a:ext>
            </a:extLst>
          </p:cNvPr>
          <p:cNvSpPr/>
          <p:nvPr/>
        </p:nvSpPr>
        <p:spPr>
          <a:xfrm>
            <a:off x="7026702" y="1147307"/>
            <a:ext cx="4077794" cy="830997"/>
          </a:xfrm>
          <a:prstGeom prst="rect">
            <a:avLst/>
          </a:prstGeom>
          <a:noFill/>
        </p:spPr>
        <p:txBody>
          <a:bodyPr wrap="square">
            <a:spAutoFit/>
          </a:bodyPr>
          <a:lstStyle/>
          <a:p>
            <a:pPr algn="ctr">
              <a:spcAft>
                <a:spcPts val="300"/>
              </a:spcAft>
              <a:defRPr/>
            </a:pPr>
            <a:r>
              <a:rPr lang="en-GB" sz="2400" b="1">
                <a:solidFill>
                  <a:schemeClr val="accent5"/>
                </a:solidFill>
                <a:latin typeface="Mongolian Baiti" panose="03000500000000000000" pitchFamily="66" charset="0"/>
                <a:cs typeface="Mongolian Baiti" panose="03000500000000000000" pitchFamily="66" charset="0"/>
              </a:rPr>
              <a:t>Bachelor’s </a:t>
            </a:r>
            <a:br>
              <a:rPr lang="en-GB" sz="2400" b="1">
                <a:solidFill>
                  <a:schemeClr val="accent5"/>
                </a:solidFill>
                <a:latin typeface="Mongolian Baiti" panose="03000500000000000000" pitchFamily="66" charset="0"/>
                <a:cs typeface="Mongolian Baiti" panose="03000500000000000000" pitchFamily="66" charset="0"/>
              </a:rPr>
            </a:br>
            <a:r>
              <a:rPr lang="en-GB" sz="2400" b="1">
                <a:solidFill>
                  <a:schemeClr val="accent5"/>
                </a:solidFill>
                <a:latin typeface="Mongolian Baiti" panose="03000500000000000000" pitchFamily="66" charset="0"/>
                <a:cs typeface="Mongolian Baiti" panose="03000500000000000000" pitchFamily="66" charset="0"/>
              </a:rPr>
              <a:t>in </a:t>
            </a:r>
            <a:r>
              <a:rPr lang="en-GB" sz="2400" b="1" i="1">
                <a:solidFill>
                  <a:schemeClr val="accent5"/>
                </a:solidFill>
                <a:latin typeface="Mongolian Baiti" panose="03000500000000000000" pitchFamily="66" charset="0"/>
                <a:cs typeface="Mongolian Baiti" panose="03000500000000000000" pitchFamily="66" charset="0"/>
              </a:rPr>
              <a:t>Luxury</a:t>
            </a:r>
            <a:r>
              <a:rPr lang="en-GB" sz="2400" b="1">
                <a:solidFill>
                  <a:schemeClr val="accent5"/>
                </a:solidFill>
                <a:latin typeface="Mongolian Baiti" panose="03000500000000000000" pitchFamily="66" charset="0"/>
                <a:cs typeface="Mongolian Baiti" panose="03000500000000000000" pitchFamily="66" charset="0"/>
              </a:rPr>
              <a:t> Business</a:t>
            </a:r>
          </a:p>
        </p:txBody>
      </p:sp>
      <p:sp>
        <p:nvSpPr>
          <p:cNvPr id="7" name="TextBox 6">
            <a:extLst>
              <a:ext uri="{FF2B5EF4-FFF2-40B4-BE49-F238E27FC236}">
                <a16:creationId xmlns:a16="http://schemas.microsoft.com/office/drawing/2014/main" id="{94A713A8-1BC5-3F0F-8622-F288342FFA6F}"/>
              </a:ext>
            </a:extLst>
          </p:cNvPr>
          <p:cNvSpPr txBox="1"/>
          <p:nvPr/>
        </p:nvSpPr>
        <p:spPr>
          <a:xfrm>
            <a:off x="7493085" y="1145878"/>
            <a:ext cx="3145029"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Immersion</a:t>
            </a:r>
            <a:r>
              <a:rPr kumimoji="0" lang="en-US" sz="1400" b="0" i="0" u="none" strike="noStrike" kern="0" cap="none" spc="50" normalizeH="0" noProof="0">
                <a:ln>
                  <a:noFill/>
                </a:ln>
                <a:solidFill>
                  <a:schemeClr val="accent5"/>
                </a:solidFill>
                <a:effectLst/>
                <a:uLnTx/>
                <a:uFillTx/>
                <a:latin typeface="Helvetica" pitchFamily="2" charset="0"/>
                <a:cs typeface="Mongolian Baiti" panose="03000500000000000000" pitchFamily="66" charset="0"/>
                <a:sym typeface="Arial"/>
              </a:rPr>
              <a:t> </a:t>
            </a:r>
            <a:r>
              <a:rPr kumimoji="0" lang="en-US"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in </a:t>
            </a:r>
            <a:r>
              <a:rPr kumimoji="0" lang="en-US" sz="1400" b="1"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luxury</a:t>
            </a:r>
            <a:r>
              <a:rPr kumimoji="0" lang="en-US"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 </a:t>
            </a:r>
            <a:endParaRPr kumimoji="0" lang="en-CH"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endParaRPr>
          </a:p>
        </p:txBody>
      </p:sp>
      <p:sp>
        <p:nvSpPr>
          <p:cNvPr id="9" name="TextBox 8">
            <a:extLst>
              <a:ext uri="{FF2B5EF4-FFF2-40B4-BE49-F238E27FC236}">
                <a16:creationId xmlns:a16="http://schemas.microsoft.com/office/drawing/2014/main" id="{A1E596BA-7CCD-4CBA-DF7E-FD46F3CED933}"/>
              </a:ext>
            </a:extLst>
          </p:cNvPr>
          <p:cNvSpPr txBox="1"/>
          <p:nvPr/>
        </p:nvSpPr>
        <p:spPr>
          <a:xfrm>
            <a:off x="7493085" y="1528972"/>
            <a:ext cx="3145029"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Management</a:t>
            </a:r>
            <a:r>
              <a:rPr kumimoji="0" lang="en-US"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 skills</a:t>
            </a:r>
            <a:endParaRPr kumimoji="0" lang="en-CH"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endParaRPr>
          </a:p>
        </p:txBody>
      </p:sp>
      <p:sp>
        <p:nvSpPr>
          <p:cNvPr id="13" name="TextBox 12">
            <a:extLst>
              <a:ext uri="{FF2B5EF4-FFF2-40B4-BE49-F238E27FC236}">
                <a16:creationId xmlns:a16="http://schemas.microsoft.com/office/drawing/2014/main" id="{59297742-2439-47CA-5CF2-2EC70BD7FB06}"/>
              </a:ext>
            </a:extLst>
          </p:cNvPr>
          <p:cNvSpPr txBox="1"/>
          <p:nvPr/>
        </p:nvSpPr>
        <p:spPr>
          <a:xfrm>
            <a:off x="7493085" y="1912066"/>
            <a:ext cx="3145029"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Direct </a:t>
            </a:r>
            <a:r>
              <a:rPr kumimoji="0" lang="en-US" sz="1400" b="1"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industry</a:t>
            </a:r>
            <a:r>
              <a:rPr kumimoji="0" lang="en-US"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 exposure</a:t>
            </a:r>
          </a:p>
        </p:txBody>
      </p:sp>
      <p:sp>
        <p:nvSpPr>
          <p:cNvPr id="15" name="TextBox 14">
            <a:extLst>
              <a:ext uri="{FF2B5EF4-FFF2-40B4-BE49-F238E27FC236}">
                <a16:creationId xmlns:a16="http://schemas.microsoft.com/office/drawing/2014/main" id="{D2234E66-A080-E3C5-FC17-7A61E4061217}"/>
              </a:ext>
            </a:extLst>
          </p:cNvPr>
          <p:cNvSpPr txBox="1"/>
          <p:nvPr/>
        </p:nvSpPr>
        <p:spPr>
          <a:xfrm>
            <a:off x="7493085" y="2295160"/>
            <a:ext cx="3145029"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1" kern="0" spc="50">
                <a:solidFill>
                  <a:schemeClr val="accent5"/>
                </a:solidFill>
                <a:latin typeface="Helvetica" pitchFamily="2" charset="0"/>
                <a:cs typeface="Mongolian Baiti" panose="03000500000000000000" pitchFamily="66" charset="0"/>
                <a:sym typeface="Arial"/>
              </a:rPr>
              <a:t>E</a:t>
            </a:r>
            <a:r>
              <a:rPr kumimoji="0" lang="en-US" sz="1400" b="1" i="0" u="none" strike="noStrike" kern="0" cap="none" spc="50" normalizeH="0" baseline="0" noProof="0" err="1">
                <a:ln>
                  <a:noFill/>
                </a:ln>
                <a:solidFill>
                  <a:schemeClr val="accent5"/>
                </a:solidFill>
                <a:effectLst/>
                <a:uLnTx/>
                <a:uFillTx/>
                <a:latin typeface="Helvetica" pitchFamily="2" charset="0"/>
                <a:cs typeface="Mongolian Baiti" panose="03000500000000000000" pitchFamily="66" charset="0"/>
                <a:sym typeface="Arial"/>
              </a:rPr>
              <a:t>ssential</a:t>
            </a:r>
            <a:r>
              <a:rPr kumimoji="0" lang="en-US"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 hard &amp; soft skills mix</a:t>
            </a:r>
            <a:endParaRPr kumimoji="0" lang="en-CH"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endParaRPr>
          </a:p>
        </p:txBody>
      </p:sp>
      <p:sp>
        <p:nvSpPr>
          <p:cNvPr id="16" name="TextBox 15">
            <a:extLst>
              <a:ext uri="{FF2B5EF4-FFF2-40B4-BE49-F238E27FC236}">
                <a16:creationId xmlns:a16="http://schemas.microsoft.com/office/drawing/2014/main" id="{6C0D706F-845C-7112-F84D-F2B78E90E350}"/>
              </a:ext>
            </a:extLst>
          </p:cNvPr>
          <p:cNvSpPr txBox="1"/>
          <p:nvPr/>
        </p:nvSpPr>
        <p:spPr>
          <a:xfrm>
            <a:off x="7493085" y="2678255"/>
            <a:ext cx="3145029"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Opens doors </a:t>
            </a:r>
            <a:r>
              <a:rPr kumimoji="0" lang="en-US" sz="1400" b="1" i="0" u="none" strike="noStrike" kern="0" cap="none" spc="50" normalizeH="0" baseline="0" noProof="0">
                <a:ln>
                  <a:noFill/>
                </a:ln>
                <a:solidFill>
                  <a:schemeClr val="accent5"/>
                </a:solidFill>
                <a:effectLst/>
                <a:uLnTx/>
                <a:uFillTx/>
                <a:latin typeface="Helvetica" pitchFamily="2" charset="0"/>
                <a:cs typeface="Mongolian Baiti" panose="03000500000000000000" pitchFamily="66" charset="0"/>
                <a:sym typeface="Arial"/>
              </a:rPr>
              <a:t>to dream roles</a:t>
            </a:r>
          </a:p>
        </p:txBody>
      </p:sp>
      <p:sp>
        <p:nvSpPr>
          <p:cNvPr id="18" name="Rectangle 17">
            <a:extLst>
              <a:ext uri="{FF2B5EF4-FFF2-40B4-BE49-F238E27FC236}">
                <a16:creationId xmlns:a16="http://schemas.microsoft.com/office/drawing/2014/main" id="{F61589DD-2D69-2D10-9AAB-C1B364D5569D}"/>
              </a:ext>
            </a:extLst>
          </p:cNvPr>
          <p:cNvSpPr/>
          <p:nvPr/>
        </p:nvSpPr>
        <p:spPr>
          <a:xfrm>
            <a:off x="7393108" y="6133476"/>
            <a:ext cx="3344983" cy="307777"/>
          </a:xfrm>
          <a:prstGeom prst="rect">
            <a:avLst/>
          </a:prstGeom>
        </p:spPr>
        <p:txBody>
          <a:bodyPr wrap="square">
            <a:spAutoFit/>
          </a:bodyPr>
          <a:lstStyle/>
          <a:p>
            <a:pPr algn="ctr"/>
            <a:r>
              <a:rPr lang="en-GB" sz="1400">
                <a:solidFill>
                  <a:schemeClr val="accent4"/>
                </a:solidFill>
                <a:effectLst/>
                <a:latin typeface="Helvetica" pitchFamily="2" charset="0"/>
                <a:cs typeface="Mongolian Baiti" panose="03000500000000000000" pitchFamily="66" charset="0"/>
              </a:rPr>
              <a:t>More than a degree, a </a:t>
            </a:r>
            <a:r>
              <a:rPr lang="en-GB" sz="1400" b="1">
                <a:solidFill>
                  <a:schemeClr val="accent4"/>
                </a:solidFill>
                <a:effectLst/>
                <a:latin typeface="Helvetica" pitchFamily="2" charset="0"/>
                <a:cs typeface="Mongolian Baiti" panose="03000500000000000000" pitchFamily="66" charset="0"/>
              </a:rPr>
              <a:t>career maker</a:t>
            </a:r>
          </a:p>
        </p:txBody>
      </p:sp>
      <p:sp>
        <p:nvSpPr>
          <p:cNvPr id="19" name="Rectangle 18">
            <a:extLst>
              <a:ext uri="{FF2B5EF4-FFF2-40B4-BE49-F238E27FC236}">
                <a16:creationId xmlns:a16="http://schemas.microsoft.com/office/drawing/2014/main" id="{BCF5AD40-9252-862D-0A23-2ABDF8432AF0}"/>
              </a:ext>
            </a:extLst>
          </p:cNvPr>
          <p:cNvSpPr/>
          <p:nvPr/>
        </p:nvSpPr>
        <p:spPr>
          <a:xfrm>
            <a:off x="7393108" y="4601099"/>
            <a:ext cx="3344983" cy="307777"/>
          </a:xfrm>
          <a:prstGeom prst="rect">
            <a:avLst/>
          </a:prstGeom>
        </p:spPr>
        <p:txBody>
          <a:bodyPr wrap="square">
            <a:spAutoFit/>
          </a:bodyPr>
          <a:lstStyle/>
          <a:p>
            <a:pPr algn="ctr">
              <a:spcAft>
                <a:spcPts val="1500"/>
              </a:spcAft>
            </a:pPr>
            <a:r>
              <a:rPr lang="en-GB" sz="1400" b="1" spc="50">
                <a:solidFill>
                  <a:schemeClr val="accent4"/>
                </a:solidFill>
                <a:latin typeface="Helvetica" pitchFamily="2" charset="0"/>
                <a:cs typeface="Mongolian Baiti" panose="03000500000000000000" pitchFamily="66" charset="0"/>
              </a:rPr>
              <a:t>Practice</a:t>
            </a:r>
            <a:r>
              <a:rPr lang="en-GB" sz="1400" spc="50">
                <a:solidFill>
                  <a:schemeClr val="accent4"/>
                </a:solidFill>
                <a:latin typeface="Helvetica" pitchFamily="2" charset="0"/>
                <a:cs typeface="Mongolian Baiti" panose="03000500000000000000" pitchFamily="66" charset="0"/>
              </a:rPr>
              <a:t> in hospitality makes perfect</a:t>
            </a:r>
          </a:p>
        </p:txBody>
      </p:sp>
      <p:sp>
        <p:nvSpPr>
          <p:cNvPr id="20" name="Rectangle 19">
            <a:extLst>
              <a:ext uri="{FF2B5EF4-FFF2-40B4-BE49-F238E27FC236}">
                <a16:creationId xmlns:a16="http://schemas.microsoft.com/office/drawing/2014/main" id="{749E5DC7-B69A-F90C-D10B-F5AA0B492DB0}"/>
              </a:ext>
            </a:extLst>
          </p:cNvPr>
          <p:cNvSpPr/>
          <p:nvPr/>
        </p:nvSpPr>
        <p:spPr>
          <a:xfrm>
            <a:off x="7393108" y="4984193"/>
            <a:ext cx="3344983" cy="307777"/>
          </a:xfrm>
          <a:prstGeom prst="rect">
            <a:avLst/>
          </a:prstGeom>
        </p:spPr>
        <p:txBody>
          <a:bodyPr wrap="square">
            <a:spAutoFit/>
          </a:bodyPr>
          <a:lstStyle/>
          <a:p>
            <a:pPr algn="ctr">
              <a:spcAft>
                <a:spcPts val="1500"/>
              </a:spcAft>
            </a:pPr>
            <a:r>
              <a:rPr lang="en-GB" sz="1400" b="1" spc="50">
                <a:solidFill>
                  <a:schemeClr val="accent4"/>
                </a:solidFill>
                <a:latin typeface="Helvetica" pitchFamily="2" charset="0"/>
                <a:cs typeface="Mongolian Baiti" panose="03000500000000000000" pitchFamily="66" charset="0"/>
              </a:rPr>
              <a:t>Real-world</a:t>
            </a:r>
            <a:r>
              <a:rPr lang="en-GB" sz="1400" spc="50">
                <a:solidFill>
                  <a:schemeClr val="accent4"/>
                </a:solidFill>
                <a:latin typeface="Helvetica" pitchFamily="2" charset="0"/>
                <a:cs typeface="Mongolian Baiti" panose="03000500000000000000" pitchFamily="66" charset="0"/>
              </a:rPr>
              <a:t> experience</a:t>
            </a:r>
          </a:p>
        </p:txBody>
      </p:sp>
      <p:sp>
        <p:nvSpPr>
          <p:cNvPr id="21" name="Rectangle 20">
            <a:extLst>
              <a:ext uri="{FF2B5EF4-FFF2-40B4-BE49-F238E27FC236}">
                <a16:creationId xmlns:a16="http://schemas.microsoft.com/office/drawing/2014/main" id="{264B3F77-302C-FF80-85A6-19DAD12065A5}"/>
              </a:ext>
            </a:extLst>
          </p:cNvPr>
          <p:cNvSpPr/>
          <p:nvPr/>
        </p:nvSpPr>
        <p:spPr>
          <a:xfrm>
            <a:off x="7393108" y="5750381"/>
            <a:ext cx="3344983" cy="307777"/>
          </a:xfrm>
          <a:prstGeom prst="rect">
            <a:avLst/>
          </a:prstGeom>
        </p:spPr>
        <p:txBody>
          <a:bodyPr wrap="square">
            <a:spAutoFit/>
          </a:bodyPr>
          <a:lstStyle/>
          <a:p>
            <a:pPr algn="ctr">
              <a:spcAft>
                <a:spcPts val="1500"/>
              </a:spcAft>
            </a:pPr>
            <a:r>
              <a:rPr lang="en-GB" sz="1400" b="1" spc="50">
                <a:solidFill>
                  <a:schemeClr val="accent4"/>
                </a:solidFill>
                <a:latin typeface="Helvetica" pitchFamily="2" charset="0"/>
                <a:cs typeface="Mongolian Baiti" panose="03000500000000000000" pitchFamily="66" charset="0"/>
              </a:rPr>
              <a:t>International</a:t>
            </a:r>
            <a:r>
              <a:rPr lang="en-GB" sz="1400" spc="50">
                <a:solidFill>
                  <a:schemeClr val="accent4"/>
                </a:solidFill>
                <a:latin typeface="Helvetica" pitchFamily="2" charset="0"/>
                <a:cs typeface="Mongolian Baiti" panose="03000500000000000000" pitchFamily="66" charset="0"/>
              </a:rPr>
              <a:t> study opportunities</a:t>
            </a:r>
          </a:p>
        </p:txBody>
      </p:sp>
      <p:sp>
        <p:nvSpPr>
          <p:cNvPr id="23" name="Rectangle 22">
            <a:extLst>
              <a:ext uri="{FF2B5EF4-FFF2-40B4-BE49-F238E27FC236}">
                <a16:creationId xmlns:a16="http://schemas.microsoft.com/office/drawing/2014/main" id="{FA203A88-B91C-09F8-6965-3DCCE98BF6D8}"/>
              </a:ext>
            </a:extLst>
          </p:cNvPr>
          <p:cNvSpPr/>
          <p:nvPr/>
        </p:nvSpPr>
        <p:spPr>
          <a:xfrm>
            <a:off x="7393108" y="5367287"/>
            <a:ext cx="3344983" cy="307777"/>
          </a:xfrm>
          <a:prstGeom prst="rect">
            <a:avLst/>
          </a:prstGeom>
        </p:spPr>
        <p:txBody>
          <a:bodyPr wrap="square">
            <a:spAutoFit/>
          </a:bodyPr>
          <a:lstStyle/>
          <a:p>
            <a:pPr algn="ctr">
              <a:spcAft>
                <a:spcPts val="1500"/>
              </a:spcAft>
            </a:pPr>
            <a:r>
              <a:rPr lang="en-GB" sz="1400" spc="50">
                <a:solidFill>
                  <a:schemeClr val="accent4"/>
                </a:solidFill>
                <a:latin typeface="Helvetica" pitchFamily="2" charset="0"/>
                <a:cs typeface="Mongolian Baiti" panose="03000500000000000000" pitchFamily="66" charset="0"/>
              </a:rPr>
              <a:t>Apply </a:t>
            </a:r>
            <a:r>
              <a:rPr lang="en-GB" sz="1400" b="1" spc="50">
                <a:solidFill>
                  <a:schemeClr val="accent4"/>
                </a:solidFill>
                <a:latin typeface="Helvetica" pitchFamily="2" charset="0"/>
                <a:cs typeface="Mongolian Baiti" panose="03000500000000000000" pitchFamily="66" charset="0"/>
              </a:rPr>
              <a:t>business</a:t>
            </a:r>
            <a:r>
              <a:rPr lang="en-GB" sz="1400" spc="50">
                <a:solidFill>
                  <a:schemeClr val="accent4"/>
                </a:solidFill>
                <a:latin typeface="Helvetica" pitchFamily="2" charset="0"/>
                <a:cs typeface="Mongolian Baiti" panose="03000500000000000000" pitchFamily="66" charset="0"/>
              </a:rPr>
              <a:t> knowledge</a:t>
            </a:r>
          </a:p>
        </p:txBody>
      </p:sp>
      <p:pic>
        <p:nvPicPr>
          <p:cNvPr id="10" name="Picture 9">
            <a:extLst>
              <a:ext uri="{FF2B5EF4-FFF2-40B4-BE49-F238E27FC236}">
                <a16:creationId xmlns:a16="http://schemas.microsoft.com/office/drawing/2014/main" id="{5E465ECA-FE02-4481-53E5-05CEAA65211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6763" r="6889"/>
          <a:stretch/>
        </p:blipFill>
        <p:spPr>
          <a:xfrm>
            <a:off x="700900" y="4620113"/>
            <a:ext cx="2866759" cy="1094410"/>
          </a:xfrm>
          <a:prstGeom prst="rect">
            <a:avLst/>
          </a:prstGeom>
        </p:spPr>
      </p:pic>
    </p:spTree>
    <p:extLst>
      <p:ext uri="{BB962C8B-B14F-4D97-AF65-F5344CB8AC3E}">
        <p14:creationId xmlns:p14="http://schemas.microsoft.com/office/powerpoint/2010/main" val="7141723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grpId="1" nodeType="clickEffect">
                                  <p:stCondLst>
                                    <p:cond delay="0"/>
                                  </p:stCondLst>
                                  <p:childTnLst>
                                    <p:animMotion origin="layout" path="M 4.16667E-7 2.22222E-6 L 4.16667E-7 -0.13982 " pathEditMode="relative" rAng="0" ptsTypes="AA">
                                      <p:cBhvr>
                                        <p:cTn id="6" dur="500" fill="hold"/>
                                        <p:tgtEl>
                                          <p:spTgt spid="5"/>
                                        </p:tgtEl>
                                        <p:attrNameLst>
                                          <p:attrName>ppt_x</p:attrName>
                                          <p:attrName>ppt_y</p:attrName>
                                        </p:attrNameLst>
                                      </p:cBhvr>
                                      <p:rCtr x="0" y="-6991"/>
                                    </p:animMotion>
                                  </p:childTnLst>
                                </p:cTn>
                              </p:par>
                              <p:par>
                                <p:cTn id="7" presetID="42"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500"/>
                                        <p:tgtEl>
                                          <p:spTgt spid="7"/>
                                        </p:tgtEl>
                                      </p:cBhvr>
                                    </p:animEffect>
                                    <p:anim calcmode="lin" valueType="num">
                                      <p:cBhvr>
                                        <p:cTn id="10" dur="500" fill="hold"/>
                                        <p:tgtEl>
                                          <p:spTgt spid="7"/>
                                        </p:tgtEl>
                                        <p:attrNameLst>
                                          <p:attrName>ppt_x</p:attrName>
                                        </p:attrNameLst>
                                      </p:cBhvr>
                                      <p:tavLst>
                                        <p:tav tm="0">
                                          <p:val>
                                            <p:strVal val="#ppt_x"/>
                                          </p:val>
                                        </p:tav>
                                        <p:tav tm="100000">
                                          <p:val>
                                            <p:strVal val="#ppt_x"/>
                                          </p:val>
                                        </p:tav>
                                      </p:tavLst>
                                    </p:anim>
                                    <p:anim calcmode="lin" valueType="num">
                                      <p:cBhvr>
                                        <p:cTn id="11" dur="500" fill="hold"/>
                                        <p:tgtEl>
                                          <p:spTgt spid="7"/>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anim calcmode="lin" valueType="num">
                                      <p:cBhvr>
                                        <p:cTn id="15" dur="500" fill="hold"/>
                                        <p:tgtEl>
                                          <p:spTgt spid="9"/>
                                        </p:tgtEl>
                                        <p:attrNameLst>
                                          <p:attrName>ppt_x</p:attrName>
                                        </p:attrNameLst>
                                      </p:cBhvr>
                                      <p:tavLst>
                                        <p:tav tm="0">
                                          <p:val>
                                            <p:strVal val="#ppt_x"/>
                                          </p:val>
                                        </p:tav>
                                        <p:tav tm="100000">
                                          <p:val>
                                            <p:strVal val="#ppt_x"/>
                                          </p:val>
                                        </p:tav>
                                      </p:tavLst>
                                    </p:anim>
                                    <p:anim calcmode="lin" valueType="num">
                                      <p:cBhvr>
                                        <p:cTn id="16" dur="5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anim calcmode="lin" valueType="num">
                                      <p:cBhvr>
                                        <p:cTn id="25" dur="500" fill="hold"/>
                                        <p:tgtEl>
                                          <p:spTgt spid="15"/>
                                        </p:tgtEl>
                                        <p:attrNameLst>
                                          <p:attrName>ppt_x</p:attrName>
                                        </p:attrNameLst>
                                      </p:cBhvr>
                                      <p:tavLst>
                                        <p:tav tm="0">
                                          <p:val>
                                            <p:strVal val="#ppt_x"/>
                                          </p:val>
                                        </p:tav>
                                        <p:tav tm="100000">
                                          <p:val>
                                            <p:strVal val="#ppt_x"/>
                                          </p:val>
                                        </p:tav>
                                      </p:tavLst>
                                    </p:anim>
                                    <p:anim calcmode="lin" valueType="num">
                                      <p:cBhvr>
                                        <p:cTn id="26" dur="500" fill="hold"/>
                                        <p:tgtEl>
                                          <p:spTgt spid="1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anim calcmode="lin" valueType="num">
                                      <p:cBhvr>
                                        <p:cTn id="30" dur="500" fill="hold"/>
                                        <p:tgtEl>
                                          <p:spTgt spid="16"/>
                                        </p:tgtEl>
                                        <p:attrNameLst>
                                          <p:attrName>ppt_x</p:attrName>
                                        </p:attrNameLst>
                                      </p:cBhvr>
                                      <p:tavLst>
                                        <p:tav tm="0">
                                          <p:val>
                                            <p:strVal val="#ppt_x"/>
                                          </p:val>
                                        </p:tav>
                                        <p:tav tm="100000">
                                          <p:val>
                                            <p:strVal val="#ppt_x"/>
                                          </p:val>
                                        </p:tav>
                                      </p:tavLst>
                                    </p:anim>
                                    <p:anim calcmode="lin" valueType="num">
                                      <p:cBhvr>
                                        <p:cTn id="31" dur="500" fill="hold"/>
                                        <p:tgtEl>
                                          <p:spTgt spid="16"/>
                                        </p:tgtEl>
                                        <p:attrNameLst>
                                          <p:attrName>ppt_y</p:attrName>
                                        </p:attrNameLst>
                                      </p:cBhvr>
                                      <p:tavLst>
                                        <p:tav tm="0">
                                          <p:val>
                                            <p:strVal val="#ppt_y+.1"/>
                                          </p:val>
                                        </p:tav>
                                        <p:tav tm="100000">
                                          <p:val>
                                            <p:strVal val="#ppt_y"/>
                                          </p:val>
                                        </p:tav>
                                      </p:tavLst>
                                    </p:anim>
                                  </p:childTnLst>
                                </p:cTn>
                              </p:par>
                              <p:par>
                                <p:cTn id="32" presetID="3" presetClass="emph" presetSubtype="2" fill="hold" grpId="0" nodeType="withEffect">
                                  <p:stCondLst>
                                    <p:cond delay="0"/>
                                  </p:stCondLst>
                                  <p:childTnLst>
                                    <p:animClr clrSpc="rgb" dir="cw">
                                      <p:cBhvr override="childStyle">
                                        <p:cTn id="33" dur="2000" fill="hold"/>
                                        <p:tgtEl>
                                          <p:spTgt spid="5"/>
                                        </p:tgtEl>
                                        <p:attrNameLst>
                                          <p:attrName>style.color</p:attrName>
                                        </p:attrNameLst>
                                      </p:cBhvr>
                                      <p:to>
                                        <a:schemeClr val="bg1"/>
                                      </p:to>
                                    </p:animClr>
                                  </p:childTnLst>
                                </p:cTn>
                              </p:par>
                              <p:par>
                                <p:cTn id="34" presetID="3" presetClass="emph" presetSubtype="2" fill="hold" grpId="1" nodeType="withEffect">
                                  <p:stCondLst>
                                    <p:cond delay="0"/>
                                  </p:stCondLst>
                                  <p:childTnLst>
                                    <p:animClr clrSpc="rgb" dir="cw">
                                      <p:cBhvr override="childStyle">
                                        <p:cTn id="35" dur="2000" fill="hold"/>
                                        <p:tgtEl>
                                          <p:spTgt spid="7"/>
                                        </p:tgtEl>
                                        <p:attrNameLst>
                                          <p:attrName>style.color</p:attrName>
                                        </p:attrNameLst>
                                      </p:cBhvr>
                                      <p:to>
                                        <a:schemeClr val="bg1"/>
                                      </p:to>
                                    </p:animClr>
                                  </p:childTnLst>
                                </p:cTn>
                              </p:par>
                              <p:par>
                                <p:cTn id="36" presetID="3" presetClass="emph" presetSubtype="2" fill="hold" grpId="1" nodeType="withEffect">
                                  <p:stCondLst>
                                    <p:cond delay="0"/>
                                  </p:stCondLst>
                                  <p:childTnLst>
                                    <p:animClr clrSpc="rgb" dir="cw">
                                      <p:cBhvr override="childStyle">
                                        <p:cTn id="37" dur="2000" fill="hold"/>
                                        <p:tgtEl>
                                          <p:spTgt spid="9"/>
                                        </p:tgtEl>
                                        <p:attrNameLst>
                                          <p:attrName>style.color</p:attrName>
                                        </p:attrNameLst>
                                      </p:cBhvr>
                                      <p:to>
                                        <a:schemeClr val="bg1"/>
                                      </p:to>
                                    </p:animClr>
                                  </p:childTnLst>
                                </p:cTn>
                              </p:par>
                              <p:par>
                                <p:cTn id="38" presetID="3" presetClass="emph" presetSubtype="2" fill="hold" grpId="1" nodeType="withEffect">
                                  <p:stCondLst>
                                    <p:cond delay="0"/>
                                  </p:stCondLst>
                                  <p:childTnLst>
                                    <p:animClr clrSpc="rgb" dir="cw">
                                      <p:cBhvr override="childStyle">
                                        <p:cTn id="39" dur="2000" fill="hold"/>
                                        <p:tgtEl>
                                          <p:spTgt spid="13"/>
                                        </p:tgtEl>
                                        <p:attrNameLst>
                                          <p:attrName>style.color</p:attrName>
                                        </p:attrNameLst>
                                      </p:cBhvr>
                                      <p:to>
                                        <a:schemeClr val="bg1"/>
                                      </p:to>
                                    </p:animClr>
                                  </p:childTnLst>
                                </p:cTn>
                              </p:par>
                              <p:par>
                                <p:cTn id="40" presetID="3" presetClass="emph" presetSubtype="2" fill="hold" grpId="1" nodeType="withEffect">
                                  <p:stCondLst>
                                    <p:cond delay="0"/>
                                  </p:stCondLst>
                                  <p:childTnLst>
                                    <p:animClr clrSpc="rgb" dir="cw">
                                      <p:cBhvr override="childStyle">
                                        <p:cTn id="41" dur="2000" fill="hold"/>
                                        <p:tgtEl>
                                          <p:spTgt spid="15"/>
                                        </p:tgtEl>
                                        <p:attrNameLst>
                                          <p:attrName>style.color</p:attrName>
                                        </p:attrNameLst>
                                      </p:cBhvr>
                                      <p:to>
                                        <a:schemeClr val="bg1"/>
                                      </p:to>
                                    </p:animClr>
                                  </p:childTnLst>
                                </p:cTn>
                              </p:par>
                              <p:par>
                                <p:cTn id="42" presetID="3" presetClass="emph" presetSubtype="2" fill="hold" grpId="1" nodeType="withEffect">
                                  <p:stCondLst>
                                    <p:cond delay="0"/>
                                  </p:stCondLst>
                                  <p:childTnLst>
                                    <p:animClr clrSpc="rgb" dir="cw">
                                      <p:cBhvr override="childStyle">
                                        <p:cTn id="43" dur="2000" fill="hold"/>
                                        <p:tgtEl>
                                          <p:spTgt spid="16"/>
                                        </p:tgtEl>
                                        <p:attrNameLst>
                                          <p:attrName>style.color</p:attrName>
                                        </p:attrNameLst>
                                      </p:cBhvr>
                                      <p:to>
                                        <a:schemeClr val="bg1"/>
                                      </p:to>
                                    </p:animClr>
                                  </p:childTnLst>
                                </p:cTn>
                              </p:par>
                            </p:childTnLst>
                          </p:cTn>
                        </p:par>
                      </p:childTnLst>
                    </p:cTn>
                  </p:par>
                  <p:par>
                    <p:cTn id="44" fill="hold">
                      <p:stCondLst>
                        <p:cond delay="indefinite"/>
                      </p:stCondLst>
                      <p:childTnLst>
                        <p:par>
                          <p:cTn id="45" fill="hold">
                            <p:stCondLst>
                              <p:cond delay="0"/>
                            </p:stCondLst>
                            <p:childTnLst>
                              <p:par>
                                <p:cTn id="46" presetID="42" presetClass="path" presetSubtype="0" fill="hold" grpId="1" nodeType="clickEffect">
                                  <p:stCondLst>
                                    <p:cond delay="0"/>
                                  </p:stCondLst>
                                  <p:childTnLst>
                                    <p:animMotion origin="layout" path="M -0.00104 0.01667 L -0.00326 -0.13402 " pathEditMode="relative" rAng="0" ptsTypes="AA">
                                      <p:cBhvr>
                                        <p:cTn id="47" dur="500" fill="hold"/>
                                        <p:tgtEl>
                                          <p:spTgt spid="3"/>
                                        </p:tgtEl>
                                        <p:attrNameLst>
                                          <p:attrName>ppt_x</p:attrName>
                                          <p:attrName>ppt_y</p:attrName>
                                        </p:attrNameLst>
                                      </p:cBhvr>
                                      <p:rCtr x="-117" y="-7546"/>
                                    </p:animMotion>
                                  </p:childTnLst>
                                </p:cTn>
                              </p:par>
                              <p:par>
                                <p:cTn id="48" presetID="3" presetClass="emph" presetSubtype="2" fill="hold" grpId="0" nodeType="withEffect">
                                  <p:stCondLst>
                                    <p:cond delay="0"/>
                                  </p:stCondLst>
                                  <p:childTnLst>
                                    <p:animClr clrSpc="rgb" dir="cw">
                                      <p:cBhvr override="childStyle">
                                        <p:cTn id="49" dur="2000" fill="hold"/>
                                        <p:tgtEl>
                                          <p:spTgt spid="3"/>
                                        </p:tgtEl>
                                        <p:attrNameLst>
                                          <p:attrName>style.color</p:attrName>
                                        </p:attrNameLst>
                                      </p:cBhvr>
                                      <p:to>
                                        <a:srgbClr val="2D344C"/>
                                      </p:to>
                                    </p:animClr>
                                  </p:childTnLst>
                                </p:cTn>
                              </p:par>
                              <p:par>
                                <p:cTn id="50" presetID="42"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anim calcmode="lin" valueType="num">
                                      <p:cBhvr>
                                        <p:cTn id="53" dur="500" fill="hold"/>
                                        <p:tgtEl>
                                          <p:spTgt spid="19"/>
                                        </p:tgtEl>
                                        <p:attrNameLst>
                                          <p:attrName>ppt_x</p:attrName>
                                        </p:attrNameLst>
                                      </p:cBhvr>
                                      <p:tavLst>
                                        <p:tav tm="0">
                                          <p:val>
                                            <p:strVal val="#ppt_x"/>
                                          </p:val>
                                        </p:tav>
                                        <p:tav tm="100000">
                                          <p:val>
                                            <p:strVal val="#ppt_x"/>
                                          </p:val>
                                        </p:tav>
                                      </p:tavLst>
                                    </p:anim>
                                    <p:anim calcmode="lin" valueType="num">
                                      <p:cBhvr>
                                        <p:cTn id="54" dur="500" fill="hold"/>
                                        <p:tgtEl>
                                          <p:spTgt spid="19"/>
                                        </p:tgtEl>
                                        <p:attrNameLst>
                                          <p:attrName>ppt_y</p:attrName>
                                        </p:attrNameLst>
                                      </p:cBhvr>
                                      <p:tavLst>
                                        <p:tav tm="0">
                                          <p:val>
                                            <p:strVal val="#ppt_y+.1"/>
                                          </p:val>
                                        </p:tav>
                                        <p:tav tm="100000">
                                          <p:val>
                                            <p:strVal val="#ppt_y"/>
                                          </p:val>
                                        </p:tav>
                                      </p:tavLst>
                                    </p:anim>
                                  </p:childTnLst>
                                </p:cTn>
                              </p:par>
                              <p:par>
                                <p:cTn id="55" presetID="3" presetClass="emph" presetSubtype="2" fill="hold" grpId="1" nodeType="withEffect">
                                  <p:stCondLst>
                                    <p:cond delay="0"/>
                                  </p:stCondLst>
                                  <p:childTnLst>
                                    <p:animClr clrSpc="rgb" dir="cw">
                                      <p:cBhvr override="childStyle">
                                        <p:cTn id="56" dur="2000" fill="hold"/>
                                        <p:tgtEl>
                                          <p:spTgt spid="19"/>
                                        </p:tgtEl>
                                        <p:attrNameLst>
                                          <p:attrName>style.color</p:attrName>
                                        </p:attrNameLst>
                                      </p:cBhvr>
                                      <p:to>
                                        <a:srgbClr val="2D344C"/>
                                      </p:to>
                                    </p:animClr>
                                  </p:childTnLst>
                                </p:cTn>
                              </p:par>
                              <p:par>
                                <p:cTn id="57" presetID="42"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anim calcmode="lin" valueType="num">
                                      <p:cBhvr>
                                        <p:cTn id="60" dur="500" fill="hold"/>
                                        <p:tgtEl>
                                          <p:spTgt spid="20"/>
                                        </p:tgtEl>
                                        <p:attrNameLst>
                                          <p:attrName>ppt_x</p:attrName>
                                        </p:attrNameLst>
                                      </p:cBhvr>
                                      <p:tavLst>
                                        <p:tav tm="0">
                                          <p:val>
                                            <p:strVal val="#ppt_x"/>
                                          </p:val>
                                        </p:tav>
                                        <p:tav tm="100000">
                                          <p:val>
                                            <p:strVal val="#ppt_x"/>
                                          </p:val>
                                        </p:tav>
                                      </p:tavLst>
                                    </p:anim>
                                    <p:anim calcmode="lin" valueType="num">
                                      <p:cBhvr>
                                        <p:cTn id="61" dur="500" fill="hold"/>
                                        <p:tgtEl>
                                          <p:spTgt spid="20"/>
                                        </p:tgtEl>
                                        <p:attrNameLst>
                                          <p:attrName>ppt_y</p:attrName>
                                        </p:attrNameLst>
                                      </p:cBhvr>
                                      <p:tavLst>
                                        <p:tav tm="0">
                                          <p:val>
                                            <p:strVal val="#ppt_y+.1"/>
                                          </p:val>
                                        </p:tav>
                                        <p:tav tm="100000">
                                          <p:val>
                                            <p:strVal val="#ppt_y"/>
                                          </p:val>
                                        </p:tav>
                                      </p:tavLst>
                                    </p:anim>
                                  </p:childTnLst>
                                </p:cTn>
                              </p:par>
                              <p:par>
                                <p:cTn id="62" presetID="3" presetClass="emph" presetSubtype="2" fill="hold" grpId="1" nodeType="withEffect">
                                  <p:stCondLst>
                                    <p:cond delay="0"/>
                                  </p:stCondLst>
                                  <p:childTnLst>
                                    <p:animClr clrSpc="rgb" dir="cw">
                                      <p:cBhvr override="childStyle">
                                        <p:cTn id="63" dur="2000" fill="hold"/>
                                        <p:tgtEl>
                                          <p:spTgt spid="20"/>
                                        </p:tgtEl>
                                        <p:attrNameLst>
                                          <p:attrName>style.color</p:attrName>
                                        </p:attrNameLst>
                                      </p:cBhvr>
                                      <p:to>
                                        <a:srgbClr val="2D344C"/>
                                      </p:to>
                                    </p:animClr>
                                  </p:childTnLst>
                                </p:cTn>
                              </p:par>
                              <p:par>
                                <p:cTn id="64" presetID="42"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anim calcmode="lin" valueType="num">
                                      <p:cBhvr>
                                        <p:cTn id="67" dur="500" fill="hold"/>
                                        <p:tgtEl>
                                          <p:spTgt spid="23"/>
                                        </p:tgtEl>
                                        <p:attrNameLst>
                                          <p:attrName>ppt_x</p:attrName>
                                        </p:attrNameLst>
                                      </p:cBhvr>
                                      <p:tavLst>
                                        <p:tav tm="0">
                                          <p:val>
                                            <p:strVal val="#ppt_x"/>
                                          </p:val>
                                        </p:tav>
                                        <p:tav tm="100000">
                                          <p:val>
                                            <p:strVal val="#ppt_x"/>
                                          </p:val>
                                        </p:tav>
                                      </p:tavLst>
                                    </p:anim>
                                    <p:anim calcmode="lin" valueType="num">
                                      <p:cBhvr>
                                        <p:cTn id="68" dur="500" fill="hold"/>
                                        <p:tgtEl>
                                          <p:spTgt spid="23"/>
                                        </p:tgtEl>
                                        <p:attrNameLst>
                                          <p:attrName>ppt_y</p:attrName>
                                        </p:attrNameLst>
                                      </p:cBhvr>
                                      <p:tavLst>
                                        <p:tav tm="0">
                                          <p:val>
                                            <p:strVal val="#ppt_y+.1"/>
                                          </p:val>
                                        </p:tav>
                                        <p:tav tm="100000">
                                          <p:val>
                                            <p:strVal val="#ppt_y"/>
                                          </p:val>
                                        </p:tav>
                                      </p:tavLst>
                                    </p:anim>
                                  </p:childTnLst>
                                </p:cTn>
                              </p:par>
                              <p:par>
                                <p:cTn id="69" presetID="3" presetClass="emph" presetSubtype="2" fill="hold" grpId="1" nodeType="withEffect">
                                  <p:stCondLst>
                                    <p:cond delay="0"/>
                                  </p:stCondLst>
                                  <p:childTnLst>
                                    <p:animClr clrSpc="rgb" dir="cw">
                                      <p:cBhvr override="childStyle">
                                        <p:cTn id="70" dur="2000" fill="hold"/>
                                        <p:tgtEl>
                                          <p:spTgt spid="23"/>
                                        </p:tgtEl>
                                        <p:attrNameLst>
                                          <p:attrName>style.color</p:attrName>
                                        </p:attrNameLst>
                                      </p:cBhvr>
                                      <p:to>
                                        <a:srgbClr val="2D344C"/>
                                      </p:to>
                                    </p:animClr>
                                  </p:childTnLst>
                                </p:cTn>
                              </p:par>
                              <p:par>
                                <p:cTn id="71" presetID="42"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anim calcmode="lin" valueType="num">
                                      <p:cBhvr>
                                        <p:cTn id="74" dur="500" fill="hold"/>
                                        <p:tgtEl>
                                          <p:spTgt spid="21"/>
                                        </p:tgtEl>
                                        <p:attrNameLst>
                                          <p:attrName>ppt_x</p:attrName>
                                        </p:attrNameLst>
                                      </p:cBhvr>
                                      <p:tavLst>
                                        <p:tav tm="0">
                                          <p:val>
                                            <p:strVal val="#ppt_x"/>
                                          </p:val>
                                        </p:tav>
                                        <p:tav tm="100000">
                                          <p:val>
                                            <p:strVal val="#ppt_x"/>
                                          </p:val>
                                        </p:tav>
                                      </p:tavLst>
                                    </p:anim>
                                    <p:anim calcmode="lin" valueType="num">
                                      <p:cBhvr>
                                        <p:cTn id="75" dur="500" fill="hold"/>
                                        <p:tgtEl>
                                          <p:spTgt spid="21"/>
                                        </p:tgtEl>
                                        <p:attrNameLst>
                                          <p:attrName>ppt_y</p:attrName>
                                        </p:attrNameLst>
                                      </p:cBhvr>
                                      <p:tavLst>
                                        <p:tav tm="0">
                                          <p:val>
                                            <p:strVal val="#ppt_y+.1"/>
                                          </p:val>
                                        </p:tav>
                                        <p:tav tm="100000">
                                          <p:val>
                                            <p:strVal val="#ppt_y"/>
                                          </p:val>
                                        </p:tav>
                                      </p:tavLst>
                                    </p:anim>
                                  </p:childTnLst>
                                </p:cTn>
                              </p:par>
                              <p:par>
                                <p:cTn id="76" presetID="3" presetClass="emph" presetSubtype="2" fill="hold" grpId="1" nodeType="withEffect">
                                  <p:stCondLst>
                                    <p:cond delay="0"/>
                                  </p:stCondLst>
                                  <p:childTnLst>
                                    <p:animClr clrSpc="rgb" dir="cw">
                                      <p:cBhvr override="childStyle">
                                        <p:cTn id="77" dur="2000" fill="hold"/>
                                        <p:tgtEl>
                                          <p:spTgt spid="21"/>
                                        </p:tgtEl>
                                        <p:attrNameLst>
                                          <p:attrName>style.color</p:attrName>
                                        </p:attrNameLst>
                                      </p:cBhvr>
                                      <p:to>
                                        <a:srgbClr val="2D344C"/>
                                      </p:to>
                                    </p:animClr>
                                  </p:childTnLst>
                                </p:cTn>
                              </p:par>
                              <p:par>
                                <p:cTn id="78" presetID="42"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500"/>
                                        <p:tgtEl>
                                          <p:spTgt spid="18"/>
                                        </p:tgtEl>
                                      </p:cBhvr>
                                    </p:animEffect>
                                    <p:anim calcmode="lin" valueType="num">
                                      <p:cBhvr>
                                        <p:cTn id="81" dur="500" fill="hold"/>
                                        <p:tgtEl>
                                          <p:spTgt spid="18"/>
                                        </p:tgtEl>
                                        <p:attrNameLst>
                                          <p:attrName>ppt_x</p:attrName>
                                        </p:attrNameLst>
                                      </p:cBhvr>
                                      <p:tavLst>
                                        <p:tav tm="0">
                                          <p:val>
                                            <p:strVal val="#ppt_x"/>
                                          </p:val>
                                        </p:tav>
                                        <p:tav tm="100000">
                                          <p:val>
                                            <p:strVal val="#ppt_x"/>
                                          </p:val>
                                        </p:tav>
                                      </p:tavLst>
                                    </p:anim>
                                    <p:anim calcmode="lin" valueType="num">
                                      <p:cBhvr>
                                        <p:cTn id="82" dur="500" fill="hold"/>
                                        <p:tgtEl>
                                          <p:spTgt spid="18"/>
                                        </p:tgtEl>
                                        <p:attrNameLst>
                                          <p:attrName>ppt_y</p:attrName>
                                        </p:attrNameLst>
                                      </p:cBhvr>
                                      <p:tavLst>
                                        <p:tav tm="0">
                                          <p:val>
                                            <p:strVal val="#ppt_y+.1"/>
                                          </p:val>
                                        </p:tav>
                                        <p:tav tm="100000">
                                          <p:val>
                                            <p:strVal val="#ppt_y"/>
                                          </p:val>
                                        </p:tav>
                                      </p:tavLst>
                                    </p:anim>
                                  </p:childTnLst>
                                </p:cTn>
                              </p:par>
                              <p:par>
                                <p:cTn id="83" presetID="3" presetClass="emph" presetSubtype="2" fill="hold" grpId="1" nodeType="withEffect">
                                  <p:stCondLst>
                                    <p:cond delay="0"/>
                                  </p:stCondLst>
                                  <p:childTnLst>
                                    <p:animClr clrSpc="rgb" dir="cw">
                                      <p:cBhvr override="childStyle">
                                        <p:cTn id="84" dur="2000" fill="hold"/>
                                        <p:tgtEl>
                                          <p:spTgt spid="18"/>
                                        </p:tgtEl>
                                        <p:attrNameLst>
                                          <p:attrName>style.color</p:attrName>
                                        </p:attrNameLst>
                                      </p:cBhvr>
                                      <p:to>
                                        <a:srgbClr val="2D344C"/>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P spid="5" grpId="1" animBg="1"/>
      <p:bldP spid="7" grpId="0"/>
      <p:bldP spid="7" grpId="1"/>
      <p:bldP spid="9" grpId="0"/>
      <p:bldP spid="9" grpId="1"/>
      <p:bldP spid="13" grpId="0"/>
      <p:bldP spid="13" grpId="1"/>
      <p:bldP spid="15" grpId="0"/>
      <p:bldP spid="15" grpId="1"/>
      <p:bldP spid="16" grpId="0"/>
      <p:bldP spid="16" grpId="1"/>
      <p:bldP spid="18" grpId="0"/>
      <p:bldP spid="18" grpId="1"/>
      <p:bldP spid="19" grpId="0"/>
      <p:bldP spid="19" grpId="1"/>
      <p:bldP spid="20" grpId="0"/>
      <p:bldP spid="20" grpId="1"/>
      <p:bldP spid="21" grpId="0"/>
      <p:bldP spid="21" grpId="1"/>
      <p:bldP spid="23" grpId="0"/>
      <p:bldP spid="23"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Shape 211"/>
        <p:cNvGrpSpPr/>
        <p:nvPr/>
      </p:nvGrpSpPr>
      <p:grpSpPr>
        <a:xfrm>
          <a:off x="0" y="0"/>
          <a:ext cx="0" cy="0"/>
          <a:chOff x="0" y="0"/>
          <a:chExt cx="0" cy="0"/>
        </a:xfrm>
      </p:grpSpPr>
      <p:grpSp>
        <p:nvGrpSpPr>
          <p:cNvPr id="3" name="Group 2">
            <a:extLst>
              <a:ext uri="{FF2B5EF4-FFF2-40B4-BE49-F238E27FC236}">
                <a16:creationId xmlns:a16="http://schemas.microsoft.com/office/drawing/2014/main" id="{E7C5589A-993F-6C92-5EE8-BC02857167AA}"/>
              </a:ext>
            </a:extLst>
          </p:cNvPr>
          <p:cNvGrpSpPr/>
          <p:nvPr/>
        </p:nvGrpSpPr>
        <p:grpSpPr>
          <a:xfrm>
            <a:off x="-12202127" y="1203936"/>
            <a:ext cx="12192000" cy="5433463"/>
            <a:chOff x="0" y="1203936"/>
            <a:chExt cx="12192000" cy="5433463"/>
          </a:xfrm>
        </p:grpSpPr>
        <p:sp>
          <p:nvSpPr>
            <p:cNvPr id="4" name="Rectangle 3">
              <a:extLst>
                <a:ext uri="{FF2B5EF4-FFF2-40B4-BE49-F238E27FC236}">
                  <a16:creationId xmlns:a16="http://schemas.microsoft.com/office/drawing/2014/main" id="{F2236D40-BEAE-3A60-57CD-B6925C47E9BC}"/>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Google Shape;365;p34">
              <a:extLst>
                <a:ext uri="{FF2B5EF4-FFF2-40B4-BE49-F238E27FC236}">
                  <a16:creationId xmlns:a16="http://schemas.microsoft.com/office/drawing/2014/main" id="{A42077CC-FA2B-1B1B-2145-5D1672531516}"/>
                </a:ext>
              </a:extLst>
            </p:cNvPr>
            <p:cNvSpPr/>
            <p:nvPr/>
          </p:nvSpPr>
          <p:spPr>
            <a:xfrm>
              <a:off x="3473176"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Google Shape;365;p34">
              <a:extLst>
                <a:ext uri="{FF2B5EF4-FFF2-40B4-BE49-F238E27FC236}">
                  <a16:creationId xmlns:a16="http://schemas.microsoft.com/office/drawing/2014/main" id="{6E6710D0-3A95-0930-1AFF-3DAB6751B4CF}"/>
                </a:ext>
              </a:extLst>
            </p:cNvPr>
            <p:cNvSpPr/>
            <p:nvPr/>
          </p:nvSpPr>
          <p:spPr>
            <a:xfrm>
              <a:off x="394043"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 name="Google Shape;365;p34">
              <a:extLst>
                <a:ext uri="{FF2B5EF4-FFF2-40B4-BE49-F238E27FC236}">
                  <a16:creationId xmlns:a16="http://schemas.microsoft.com/office/drawing/2014/main" id="{FA057BC2-07FC-65A6-4A3F-C09BA161BBE2}"/>
                </a:ext>
              </a:extLst>
            </p:cNvPr>
            <p:cNvSpPr/>
            <p:nvPr/>
          </p:nvSpPr>
          <p:spPr>
            <a:xfrm>
              <a:off x="9631442"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 name="Google Shape;365;p34">
              <a:extLst>
                <a:ext uri="{FF2B5EF4-FFF2-40B4-BE49-F238E27FC236}">
                  <a16:creationId xmlns:a16="http://schemas.microsoft.com/office/drawing/2014/main" id="{04A4EE9F-4769-8ADB-C2AE-C1D827D0137F}"/>
                </a:ext>
              </a:extLst>
            </p:cNvPr>
            <p:cNvSpPr/>
            <p:nvPr/>
          </p:nvSpPr>
          <p:spPr>
            <a:xfrm>
              <a:off x="6552309"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1" name="Google Shape;365;p34">
              <a:extLst>
                <a:ext uri="{FF2B5EF4-FFF2-40B4-BE49-F238E27FC236}">
                  <a16:creationId xmlns:a16="http://schemas.microsoft.com/office/drawing/2014/main" id="{98BE1B86-17FF-009D-EB77-C39F51D8A3F1}"/>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3" name="Google Shape;365;p34">
              <a:extLst>
                <a:ext uri="{FF2B5EF4-FFF2-40B4-BE49-F238E27FC236}">
                  <a16:creationId xmlns:a16="http://schemas.microsoft.com/office/drawing/2014/main" id="{4EF9609B-EC38-F7D8-F596-1BFE583B3F7F}"/>
                </a:ext>
              </a:extLst>
            </p:cNvPr>
            <p:cNvSpPr/>
            <p:nvPr/>
          </p:nvSpPr>
          <p:spPr>
            <a:xfrm>
              <a:off x="9714243" y="1771944"/>
              <a:ext cx="2077199" cy="2397600"/>
            </a:xfrm>
            <a:prstGeom prst="rect">
              <a:avLst/>
            </a:prstGeom>
            <a:blipFill>
              <a:blip r:embed="rId3"/>
              <a:srcRect/>
              <a:stretch>
                <a:fillRect l="-38762" r="-34374"/>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7" name="Google Shape;370;p34">
              <a:extLst>
                <a:ext uri="{FF2B5EF4-FFF2-40B4-BE49-F238E27FC236}">
                  <a16:creationId xmlns:a16="http://schemas.microsoft.com/office/drawing/2014/main" id="{6FC7ACA2-C711-3CEC-4FDF-8EF2DFDB3C1C}"/>
                </a:ext>
              </a:extLst>
            </p:cNvPr>
            <p:cNvSpPr txBox="1"/>
            <p:nvPr/>
          </p:nvSpPr>
          <p:spPr>
            <a:xfrm>
              <a:off x="849234" y="2010745"/>
              <a:ext cx="3110237" cy="89251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3</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Management Practice: Internship</a:t>
              </a:r>
            </a:p>
          </p:txBody>
        </p:sp>
        <p:sp>
          <p:nvSpPr>
            <p:cNvPr id="38" name="Google Shape;365;p34">
              <a:extLst>
                <a:ext uri="{FF2B5EF4-FFF2-40B4-BE49-F238E27FC236}">
                  <a16:creationId xmlns:a16="http://schemas.microsoft.com/office/drawing/2014/main" id="{EA613925-A42E-3830-690D-6BF3AE63383F}"/>
                </a:ext>
              </a:extLst>
            </p:cNvPr>
            <p:cNvSpPr/>
            <p:nvPr/>
          </p:nvSpPr>
          <p:spPr>
            <a:xfrm>
              <a:off x="9714243" y="4169544"/>
              <a:ext cx="2077199" cy="2394000"/>
            </a:xfrm>
            <a:prstGeom prst="rect">
              <a:avLst/>
            </a:prstGeom>
            <a:blipFill>
              <a:blip r:embed="rId4">
                <a:extLst>
                  <a:ext uri="{BEBA8EAE-BF5A-486C-A8C5-ECC9F3942E4B}">
                    <a14:imgProps xmlns:a14="http://schemas.microsoft.com/office/drawing/2010/main">
                      <a14:imgLayer r:embed="rId5">
                        <a14:imgEffect>
                          <a14:saturation sat="0"/>
                        </a14:imgEffect>
                      </a14:imgLayer>
                    </a14:imgProps>
                  </a:ext>
                </a:extLst>
              </a:blip>
              <a:srcRect/>
              <a:stretch>
                <a:fillRect t="-6625" b="-23445"/>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9" name="TextBox 38">
              <a:extLst>
                <a:ext uri="{FF2B5EF4-FFF2-40B4-BE49-F238E27FC236}">
                  <a16:creationId xmlns:a16="http://schemas.microsoft.com/office/drawing/2014/main" id="{07F3A6AE-0718-FC84-22F4-1F51CFEE3E01}"/>
                </a:ext>
              </a:extLst>
            </p:cNvPr>
            <p:cNvSpPr txBox="1"/>
            <p:nvPr/>
          </p:nvSpPr>
          <p:spPr>
            <a:xfrm>
              <a:off x="4408768" y="2877689"/>
              <a:ext cx="4312623" cy="2600712"/>
            </a:xfrm>
            <a:prstGeom prst="rect">
              <a:avLst/>
            </a:prstGeom>
            <a:noFill/>
          </p:spPr>
          <p:txBody>
            <a:bodyPr wrap="square" lIns="91440" tIns="45720" rIns="91440" bIns="45720" rtlCol="0" anchor="t">
              <a:spAutoFit/>
            </a:bodyPr>
            <a:lstStyle/>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Market Research and Analysis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Corporate Social Responsibility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Corporate Finance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Supply Chain Management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Leadership Skills for Change Management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Development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Social Media and Public Relations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Academic Research Methods</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endPar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endParaRPr>
            </a:p>
          </p:txBody>
        </p:sp>
        <p:sp>
          <p:nvSpPr>
            <p:cNvPr id="40" name="Google Shape;370;p34">
              <a:extLst>
                <a:ext uri="{FF2B5EF4-FFF2-40B4-BE49-F238E27FC236}">
                  <a16:creationId xmlns:a16="http://schemas.microsoft.com/office/drawing/2014/main" id="{34B50259-27E0-71D4-5B21-EDC7C3AF6C14}"/>
                </a:ext>
              </a:extLst>
            </p:cNvPr>
            <p:cNvSpPr txBox="1"/>
            <p:nvPr/>
          </p:nvSpPr>
          <p:spPr>
            <a:xfrm>
              <a:off x="4414662"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4</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Strategic Luxury Leadership</a:t>
              </a:r>
            </a:p>
          </p:txBody>
        </p:sp>
        <p:sp>
          <p:nvSpPr>
            <p:cNvPr id="41" name="TextBox 40">
              <a:extLst>
                <a:ext uri="{FF2B5EF4-FFF2-40B4-BE49-F238E27FC236}">
                  <a16:creationId xmlns:a16="http://schemas.microsoft.com/office/drawing/2014/main" id="{9E21E4E9-7A66-DDC9-CF3D-48AB26A2A444}"/>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grpSp>
      <p:grpSp>
        <p:nvGrpSpPr>
          <p:cNvPr id="19" name="Group 18">
            <a:extLst>
              <a:ext uri="{FF2B5EF4-FFF2-40B4-BE49-F238E27FC236}">
                <a16:creationId xmlns:a16="http://schemas.microsoft.com/office/drawing/2014/main" id="{C9A02EB3-1785-9BDA-D6CE-E53D8D2C5A1D}"/>
              </a:ext>
            </a:extLst>
          </p:cNvPr>
          <p:cNvGrpSpPr/>
          <p:nvPr/>
        </p:nvGrpSpPr>
        <p:grpSpPr>
          <a:xfrm>
            <a:off x="0" y="1203936"/>
            <a:ext cx="12192000" cy="5433463"/>
            <a:chOff x="0" y="1203936"/>
            <a:chExt cx="12192000" cy="5433463"/>
          </a:xfrm>
        </p:grpSpPr>
        <p:sp>
          <p:nvSpPr>
            <p:cNvPr id="15" name="Rectangle 14">
              <a:extLst>
                <a:ext uri="{FF2B5EF4-FFF2-40B4-BE49-F238E27FC236}">
                  <a16:creationId xmlns:a16="http://schemas.microsoft.com/office/drawing/2014/main" id="{823CD8A2-FF43-4BDB-615D-7E3F1B4C692D}"/>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85" name="Google Shape;365;p34">
              <a:extLst>
                <a:ext uri="{FF2B5EF4-FFF2-40B4-BE49-F238E27FC236}">
                  <a16:creationId xmlns:a16="http://schemas.microsoft.com/office/drawing/2014/main" id="{8535C164-23F5-48A1-57C6-41C7E8906005}"/>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6" name="Google Shape;365;p34">
              <a:extLst>
                <a:ext uri="{FF2B5EF4-FFF2-40B4-BE49-F238E27FC236}">
                  <a16:creationId xmlns:a16="http://schemas.microsoft.com/office/drawing/2014/main" id="{6486AB32-AD42-42B3-7424-17CA5465B866}"/>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7" name="Google Shape;365;p34">
              <a:extLst>
                <a:ext uri="{FF2B5EF4-FFF2-40B4-BE49-F238E27FC236}">
                  <a16:creationId xmlns:a16="http://schemas.microsoft.com/office/drawing/2014/main" id="{5E1FF745-313E-E610-972B-E5188BCF55F8}"/>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8" name="Google Shape;365;p34">
              <a:extLst>
                <a:ext uri="{FF2B5EF4-FFF2-40B4-BE49-F238E27FC236}">
                  <a16:creationId xmlns:a16="http://schemas.microsoft.com/office/drawing/2014/main" id="{8B534E52-F330-DEEE-2BCE-C1338FB4A5DB}"/>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 name="Google Shape;365;p34">
              <a:extLst>
                <a:ext uri="{FF2B5EF4-FFF2-40B4-BE49-F238E27FC236}">
                  <a16:creationId xmlns:a16="http://schemas.microsoft.com/office/drawing/2014/main" id="{0257293F-8E54-AB10-0BA2-BD33CE3CB14D}"/>
                </a:ext>
              </a:extLst>
            </p:cNvPr>
            <p:cNvSpPr/>
            <p:nvPr/>
          </p:nvSpPr>
          <p:spPr>
            <a:xfrm>
              <a:off x="9714243" y="1771944"/>
              <a:ext cx="2077199" cy="2397600"/>
            </a:xfrm>
            <a:prstGeom prst="rect">
              <a:avLst/>
            </a:prstGeom>
            <a:blipFill>
              <a:blip r:embed="rId6"/>
              <a:srcRect/>
              <a:stretch>
                <a:fillRect l="-4518" t="-1517" b="-34309"/>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6" name="Google Shape;370;p34">
              <a:extLst>
                <a:ext uri="{FF2B5EF4-FFF2-40B4-BE49-F238E27FC236}">
                  <a16:creationId xmlns:a16="http://schemas.microsoft.com/office/drawing/2014/main" id="{F1887821-37E6-ADCF-AACB-3B5390A13AF6}"/>
                </a:ext>
              </a:extLst>
            </p:cNvPr>
            <p:cNvSpPr txBox="1"/>
            <p:nvPr/>
          </p:nvSpPr>
          <p:spPr>
            <a:xfrm>
              <a:off x="849234" y="2010745"/>
              <a:ext cx="3110237" cy="89251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3</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Management Practice: Internship</a:t>
              </a:r>
            </a:p>
          </p:txBody>
        </p:sp>
        <p:sp>
          <p:nvSpPr>
            <p:cNvPr id="17" name="Google Shape;365;p34">
              <a:extLst>
                <a:ext uri="{FF2B5EF4-FFF2-40B4-BE49-F238E27FC236}">
                  <a16:creationId xmlns:a16="http://schemas.microsoft.com/office/drawing/2014/main" id="{30642A0A-671E-E232-6923-60CFD188311D}"/>
                </a:ext>
              </a:extLst>
            </p:cNvPr>
            <p:cNvSpPr/>
            <p:nvPr/>
          </p:nvSpPr>
          <p:spPr>
            <a:xfrm>
              <a:off x="9714243" y="4169544"/>
              <a:ext cx="2077199" cy="2394000"/>
            </a:xfrm>
            <a:prstGeom prst="rect">
              <a:avLst/>
            </a:prstGeom>
            <a:blipFill>
              <a:blip r:embed="rId7"/>
              <a:srcRect/>
              <a:stretch>
                <a:fillRect l="-33677" r="-39115"/>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1" name="TextBox 30">
              <a:extLst>
                <a:ext uri="{FF2B5EF4-FFF2-40B4-BE49-F238E27FC236}">
                  <a16:creationId xmlns:a16="http://schemas.microsoft.com/office/drawing/2014/main" id="{083783ED-5287-4075-FDF0-E81EF27D9C1C}"/>
                </a:ext>
              </a:extLst>
            </p:cNvPr>
            <p:cNvSpPr txBox="1"/>
            <p:nvPr/>
          </p:nvSpPr>
          <p:spPr>
            <a:xfrm>
              <a:off x="4408768" y="2877689"/>
              <a:ext cx="4312623" cy="1846659"/>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Development and Strategy</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Corporate Finance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Leadership Skills for Change Management</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Revenue Management and Distribution Management</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Human Resources Talent Management</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Sustainability in Ethical Business</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Business and Academic Research Methods</a:t>
              </a:r>
            </a:p>
          </p:txBody>
        </p:sp>
        <p:sp>
          <p:nvSpPr>
            <p:cNvPr id="29" name="Google Shape;370;p34">
              <a:extLst>
                <a:ext uri="{FF2B5EF4-FFF2-40B4-BE49-F238E27FC236}">
                  <a16:creationId xmlns:a16="http://schemas.microsoft.com/office/drawing/2014/main" id="{6D731943-6E26-85BE-6BB7-333030045066}"/>
                </a:ext>
              </a:extLst>
            </p:cNvPr>
            <p:cNvSpPr txBox="1"/>
            <p:nvPr/>
          </p:nvSpPr>
          <p:spPr>
            <a:xfrm>
              <a:off x="4414662"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4</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Integrative Business Strategies</a:t>
              </a:r>
            </a:p>
          </p:txBody>
        </p:sp>
        <p:sp>
          <p:nvSpPr>
            <p:cNvPr id="52" name="TextBox 51">
              <a:extLst>
                <a:ext uri="{FF2B5EF4-FFF2-40B4-BE49-F238E27FC236}">
                  <a16:creationId xmlns:a16="http://schemas.microsoft.com/office/drawing/2014/main" id="{40C8C9DF-7C6C-3F36-1C27-B698CFDDE13B}"/>
                </a:ext>
              </a:extLst>
            </p:cNvPr>
            <p:cNvSpPr txBox="1"/>
            <p:nvPr/>
          </p:nvSpPr>
          <p:spPr>
            <a:xfrm>
              <a:off x="849234" y="5456476"/>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Real-life managerial approaches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Problem-solving &amp; critical thinking</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Return to industry</a:t>
              </a:r>
            </a:p>
          </p:txBody>
        </p:sp>
        <p:sp>
          <p:nvSpPr>
            <p:cNvPr id="53" name="TextBox 52">
              <a:extLst>
                <a:ext uri="{FF2B5EF4-FFF2-40B4-BE49-F238E27FC236}">
                  <a16:creationId xmlns:a16="http://schemas.microsoft.com/office/drawing/2014/main" id="{322F479F-6A1A-E7EE-EE67-773DB323D705}"/>
                </a:ext>
              </a:extLst>
            </p:cNvPr>
            <p:cNvSpPr txBox="1"/>
            <p:nvPr/>
          </p:nvSpPr>
          <p:spPr>
            <a:xfrm>
              <a:off x="4408768" y="5456476"/>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Develop a strategic mindset</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Apply business theory</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Recommend solutions at corporate level</a:t>
              </a:r>
            </a:p>
          </p:txBody>
        </p:sp>
        <p:sp>
          <p:nvSpPr>
            <p:cNvPr id="10" name="TextBox 9">
              <a:extLst>
                <a:ext uri="{FF2B5EF4-FFF2-40B4-BE49-F238E27FC236}">
                  <a16:creationId xmlns:a16="http://schemas.microsoft.com/office/drawing/2014/main" id="{2B0B72FE-E0E7-469B-DB63-2F9E4DDADBBF}"/>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sp>
        <p:nvSpPr>
          <p:cNvPr id="12" name="Google Shape;159;p9">
            <a:extLst>
              <a:ext uri="{FF2B5EF4-FFF2-40B4-BE49-F238E27FC236}">
                <a16:creationId xmlns:a16="http://schemas.microsoft.com/office/drawing/2014/main" id="{5500A9FB-1142-EC39-4D18-2E3102BEC46D}"/>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sp>
        <p:nvSpPr>
          <p:cNvPr id="14" name="Google Shape;159;p9">
            <a:extLst>
              <a:ext uri="{FF2B5EF4-FFF2-40B4-BE49-F238E27FC236}">
                <a16:creationId xmlns:a16="http://schemas.microsoft.com/office/drawing/2014/main" id="{94B4A42D-929D-E069-DBA9-21064E22FEF3}"/>
              </a:ext>
            </a:extLst>
          </p:cNvPr>
          <p:cNvSpPr txBox="1"/>
          <p:nvPr/>
        </p:nvSpPr>
        <p:spPr>
          <a:xfrm>
            <a:off x="2945595"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 of Science</a:t>
            </a:r>
          </a:p>
        </p:txBody>
      </p:sp>
      <p:sp>
        <p:nvSpPr>
          <p:cNvPr id="16" name="Rectangle 15">
            <a:extLst>
              <a:ext uri="{FF2B5EF4-FFF2-40B4-BE49-F238E27FC236}">
                <a16:creationId xmlns:a16="http://schemas.microsoft.com/office/drawing/2014/main" id="{1A3EADF6-57F4-3AE5-C14C-3E99C8B83841}"/>
              </a:ext>
            </a:extLst>
          </p:cNvPr>
          <p:cNvSpPr/>
          <p:nvPr/>
        </p:nvSpPr>
        <p:spPr>
          <a:xfrm>
            <a:off x="0" y="0"/>
            <a:ext cx="3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8" name="Rectangle 17">
            <a:extLst>
              <a:ext uri="{FF2B5EF4-FFF2-40B4-BE49-F238E27FC236}">
                <a16:creationId xmlns:a16="http://schemas.microsoft.com/office/drawing/2014/main" id="{1BA511E4-8C33-2B74-C294-BE1A45966AD3}"/>
              </a:ext>
            </a:extLst>
          </p:cNvPr>
          <p:cNvSpPr/>
          <p:nvPr/>
        </p:nvSpPr>
        <p:spPr>
          <a:xfrm>
            <a:off x="11885575" y="0"/>
            <a:ext cx="30642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42" name="Picture 41">
            <a:extLst>
              <a:ext uri="{FF2B5EF4-FFF2-40B4-BE49-F238E27FC236}">
                <a16:creationId xmlns:a16="http://schemas.microsoft.com/office/drawing/2014/main" id="{6C77590A-91B7-2B95-B0DB-C80B64E1EBAC}"/>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677215" y="214753"/>
            <a:ext cx="1163063" cy="806391"/>
          </a:xfrm>
          <a:prstGeom prst="rect">
            <a:avLst/>
          </a:prstGeom>
        </p:spPr>
      </p:pic>
    </p:spTree>
    <p:extLst>
      <p:ext uri="{BB962C8B-B14F-4D97-AF65-F5344CB8AC3E}">
        <p14:creationId xmlns:p14="http://schemas.microsoft.com/office/powerpoint/2010/main" val="12191498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1"/>
        <p:cNvGrpSpPr/>
        <p:nvPr/>
      </p:nvGrpSpPr>
      <p:grpSpPr>
        <a:xfrm>
          <a:off x="0" y="0"/>
          <a:ext cx="0" cy="0"/>
          <a:chOff x="0" y="0"/>
          <a:chExt cx="0" cy="0"/>
        </a:xfrm>
      </p:grpSpPr>
      <p:grpSp>
        <p:nvGrpSpPr>
          <p:cNvPr id="3" name="Group 2">
            <a:extLst>
              <a:ext uri="{FF2B5EF4-FFF2-40B4-BE49-F238E27FC236}">
                <a16:creationId xmlns:a16="http://schemas.microsoft.com/office/drawing/2014/main" id="{0AE4930A-CFDC-8B60-B257-0DBCE1EB026B}"/>
              </a:ext>
            </a:extLst>
          </p:cNvPr>
          <p:cNvGrpSpPr/>
          <p:nvPr/>
        </p:nvGrpSpPr>
        <p:grpSpPr>
          <a:xfrm>
            <a:off x="12205301" y="1203936"/>
            <a:ext cx="12192000" cy="5433463"/>
            <a:chOff x="0" y="1203936"/>
            <a:chExt cx="12192000" cy="5433463"/>
          </a:xfrm>
        </p:grpSpPr>
        <p:sp>
          <p:nvSpPr>
            <p:cNvPr id="4" name="Rectangle 3">
              <a:extLst>
                <a:ext uri="{FF2B5EF4-FFF2-40B4-BE49-F238E27FC236}">
                  <a16:creationId xmlns:a16="http://schemas.microsoft.com/office/drawing/2014/main" id="{9B4A950E-D397-1AED-20D7-2CF835DAB8BE}"/>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Google Shape;365;p34">
              <a:extLst>
                <a:ext uri="{FF2B5EF4-FFF2-40B4-BE49-F238E27FC236}">
                  <a16:creationId xmlns:a16="http://schemas.microsoft.com/office/drawing/2014/main" id="{7F1C72F4-AC3B-E625-7D53-98ABFBCB0505}"/>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Google Shape;365;p34">
              <a:extLst>
                <a:ext uri="{FF2B5EF4-FFF2-40B4-BE49-F238E27FC236}">
                  <a16:creationId xmlns:a16="http://schemas.microsoft.com/office/drawing/2014/main" id="{E7F394AB-AE5A-CCAE-7DDF-7377A8D48C71}"/>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 name="Google Shape;365;p34">
              <a:extLst>
                <a:ext uri="{FF2B5EF4-FFF2-40B4-BE49-F238E27FC236}">
                  <a16:creationId xmlns:a16="http://schemas.microsoft.com/office/drawing/2014/main" id="{BC7AD11D-DE3E-E342-806B-4E817173D8AF}"/>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 name="Google Shape;365;p34">
              <a:extLst>
                <a:ext uri="{FF2B5EF4-FFF2-40B4-BE49-F238E27FC236}">
                  <a16:creationId xmlns:a16="http://schemas.microsoft.com/office/drawing/2014/main" id="{E206B2CF-2EF2-23F4-B5BF-05224C0BF337}"/>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1" name="Google Shape;365;p34">
              <a:extLst>
                <a:ext uri="{FF2B5EF4-FFF2-40B4-BE49-F238E27FC236}">
                  <a16:creationId xmlns:a16="http://schemas.microsoft.com/office/drawing/2014/main" id="{3A3FB151-1A13-C870-2D3A-4843C7F32840}"/>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3" name="Google Shape;365;p34">
              <a:extLst>
                <a:ext uri="{FF2B5EF4-FFF2-40B4-BE49-F238E27FC236}">
                  <a16:creationId xmlns:a16="http://schemas.microsoft.com/office/drawing/2014/main" id="{3517AE3F-6B38-3C9D-46FA-7B1EB226A421}"/>
                </a:ext>
              </a:extLst>
            </p:cNvPr>
            <p:cNvSpPr/>
            <p:nvPr/>
          </p:nvSpPr>
          <p:spPr>
            <a:xfrm>
              <a:off x="394038" y="1771944"/>
              <a:ext cx="2077199" cy="2397600"/>
            </a:xfrm>
            <a:prstGeom prst="rect">
              <a:avLst/>
            </a:prstGeom>
            <a:blipFill>
              <a:blip r:embed="rId3"/>
              <a:srcRect/>
              <a:stretch>
                <a:fillRect t="-25078" b="-4876"/>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8" name="Google Shape;370;p34">
              <a:extLst>
                <a:ext uri="{FF2B5EF4-FFF2-40B4-BE49-F238E27FC236}">
                  <a16:creationId xmlns:a16="http://schemas.microsoft.com/office/drawing/2014/main" id="{D72994D7-F18A-ADBB-BB62-B88D69BD1DA5}"/>
                </a:ext>
              </a:extLst>
            </p:cNvPr>
            <p:cNvSpPr txBox="1"/>
            <p:nvPr/>
          </p:nvSpPr>
          <p:spPr>
            <a:xfrm>
              <a:off x="2945595"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5</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Specialization &amp; Business Project</a:t>
              </a:r>
            </a:p>
          </p:txBody>
        </p:sp>
        <p:sp>
          <p:nvSpPr>
            <p:cNvPr id="19" name="Google Shape;365;p34">
              <a:extLst>
                <a:ext uri="{FF2B5EF4-FFF2-40B4-BE49-F238E27FC236}">
                  <a16:creationId xmlns:a16="http://schemas.microsoft.com/office/drawing/2014/main" id="{ECF8AC1C-9B96-FEF5-D8BA-933EAFD3CFA2}"/>
                </a:ext>
              </a:extLst>
            </p:cNvPr>
            <p:cNvSpPr/>
            <p:nvPr/>
          </p:nvSpPr>
          <p:spPr>
            <a:xfrm>
              <a:off x="394038" y="4169544"/>
              <a:ext cx="2077199" cy="2394000"/>
            </a:xfrm>
            <a:prstGeom prst="rect">
              <a:avLst/>
            </a:prstGeom>
            <a:blipFill>
              <a:blip r:embed="rId4"/>
              <a:srcRect/>
              <a:stretch>
                <a:fillRect t="-7822" b="-782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0" name="TextBox 19">
              <a:extLst>
                <a:ext uri="{FF2B5EF4-FFF2-40B4-BE49-F238E27FC236}">
                  <a16:creationId xmlns:a16="http://schemas.microsoft.com/office/drawing/2014/main" id="{8B212A1A-2F1E-F9A4-5F68-2D6317A84A84}"/>
                </a:ext>
              </a:extLst>
            </p:cNvPr>
            <p:cNvSpPr txBox="1"/>
            <p:nvPr/>
          </p:nvSpPr>
          <p:spPr>
            <a:xfrm>
              <a:off x="2945593" y="2877689"/>
              <a:ext cx="3775907" cy="235449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CHOICE OF SPECIALIZATION</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Brand Strategy</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or</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International Hotel Development and Finance</a:t>
              </a:r>
              <a:br>
                <a:rPr kumimoji="0" lang="en-US" sz="1200" b="1"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or</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Guest Experience and Event Management</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endPar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0"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And</a:t>
              </a:r>
              <a:br>
                <a:rPr kumimoji="0" lang="en-US" sz="1200" b="0" i="0" u="none" strike="noStrike" kern="0" cap="none" spc="0" normalizeH="0" baseline="0" noProof="0">
                  <a:ln>
                    <a:noFill/>
                  </a:ln>
                  <a:solidFill>
                    <a:srgbClr val="849FF7"/>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Bachelor’s Thesis or Applied Business Project</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4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 </a:t>
              </a:r>
              <a: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SPECIALIZATION-BASED FIELD TRIP</a:t>
              </a:r>
              <a:endParaRPr kumimoji="0" lang="en-US" sz="14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endParaRPr>
            </a:p>
          </p:txBody>
        </p:sp>
        <p:sp>
          <p:nvSpPr>
            <p:cNvPr id="21" name="TextBox 20">
              <a:extLst>
                <a:ext uri="{FF2B5EF4-FFF2-40B4-BE49-F238E27FC236}">
                  <a16:creationId xmlns:a16="http://schemas.microsoft.com/office/drawing/2014/main" id="{51058292-43F4-3273-44F8-EFAAD101D5F2}"/>
                </a:ext>
              </a:extLst>
            </p:cNvPr>
            <p:cNvSpPr txBox="1"/>
            <p:nvPr/>
          </p:nvSpPr>
          <p:spPr>
            <a:xfrm>
              <a:off x="7336116" y="2877689"/>
              <a:ext cx="3820578" cy="78483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ON-THE-JOB EXPERIENCE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Bachelor’s Thesis or Applied Business Project </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a:ea typeface="+mn-ea"/>
                  <a:cs typeface="Mongolian Baiti"/>
                  <a:sym typeface="Arial"/>
                </a:rPr>
                <a:t>12 weeks in the hospitality industry</a:t>
              </a:r>
              <a:endParaRPr kumimoji="0" lang="en-US" sz="1200" b="0" i="0" u="none" strike="noStrike" kern="0" cap="none" spc="0" normalizeH="0" baseline="0" noProof="0">
                <a:ln>
                  <a:noFill/>
                </a:ln>
                <a:solidFill>
                  <a:srgbClr val="2C344C"/>
                </a:solidFill>
                <a:effectLst/>
                <a:uLnTx/>
                <a:uFillTx/>
                <a:latin typeface="Helvetica"/>
                <a:ea typeface="+mn-ea"/>
                <a:cs typeface="Mongolian Baiti"/>
              </a:endParaRPr>
            </a:p>
          </p:txBody>
        </p:sp>
        <p:sp>
          <p:nvSpPr>
            <p:cNvPr id="22" name="Google Shape;370;p34">
              <a:extLst>
                <a:ext uri="{FF2B5EF4-FFF2-40B4-BE49-F238E27FC236}">
                  <a16:creationId xmlns:a16="http://schemas.microsoft.com/office/drawing/2014/main" id="{EF0C17B1-F269-7E04-E306-643719A9670B}"/>
                </a:ext>
              </a:extLst>
            </p:cNvPr>
            <p:cNvSpPr txBox="1"/>
            <p:nvPr/>
          </p:nvSpPr>
          <p:spPr>
            <a:xfrm>
              <a:off x="7342010"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6</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Industry work experience</a:t>
              </a:r>
            </a:p>
          </p:txBody>
        </p:sp>
        <p:sp>
          <p:nvSpPr>
            <p:cNvPr id="23" name="TextBox 22">
              <a:extLst>
                <a:ext uri="{FF2B5EF4-FFF2-40B4-BE49-F238E27FC236}">
                  <a16:creationId xmlns:a16="http://schemas.microsoft.com/office/drawing/2014/main" id="{5E524A89-BDA7-CAC4-5C2B-1D5ABAEDAD3D}"/>
                </a:ext>
              </a:extLst>
            </p:cNvPr>
            <p:cNvSpPr txBox="1"/>
            <p:nvPr/>
          </p:nvSpPr>
          <p:spPr>
            <a:xfrm>
              <a:off x="2951156" y="5456476"/>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Reflect on specialist knowledge</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Openness to new ideas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Creativity &amp; innovation</a:t>
              </a:r>
              <a:endParaRPr kumimoji="0" lang="en-CH" sz="1400" b="0" i="0" u="none" strike="noStrike" kern="0" cap="none" spc="0" normalizeH="0" baseline="0" noProof="0">
                <a:ln>
                  <a:noFill/>
                </a:ln>
                <a:solidFill>
                  <a:srgbClr val="003CB3"/>
                </a:solidFill>
                <a:effectLst/>
                <a:uLnTx/>
                <a:uFillTx/>
                <a:latin typeface="Helvetica" pitchFamily="2" charset="0"/>
                <a:ea typeface="+mn-ea"/>
                <a:cs typeface="Arial"/>
                <a:sym typeface="Arial"/>
              </a:endParaRPr>
            </a:p>
          </p:txBody>
        </p:sp>
        <p:sp>
          <p:nvSpPr>
            <p:cNvPr id="24" name="TextBox 23">
              <a:extLst>
                <a:ext uri="{FF2B5EF4-FFF2-40B4-BE49-F238E27FC236}">
                  <a16:creationId xmlns:a16="http://schemas.microsoft.com/office/drawing/2014/main" id="{F547527B-AAF8-DB46-706E-BA3398B73BA0}"/>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grpSp>
        <p:nvGrpSpPr>
          <p:cNvPr id="41" name="Group 40">
            <a:extLst>
              <a:ext uri="{FF2B5EF4-FFF2-40B4-BE49-F238E27FC236}">
                <a16:creationId xmlns:a16="http://schemas.microsoft.com/office/drawing/2014/main" id="{4753BF9F-58A1-3EAE-AD82-E5ECA2A559FF}"/>
              </a:ext>
            </a:extLst>
          </p:cNvPr>
          <p:cNvGrpSpPr/>
          <p:nvPr/>
        </p:nvGrpSpPr>
        <p:grpSpPr>
          <a:xfrm>
            <a:off x="0" y="1203936"/>
            <a:ext cx="12192000" cy="5433463"/>
            <a:chOff x="0" y="1203936"/>
            <a:chExt cx="12192000" cy="5433463"/>
          </a:xfrm>
        </p:grpSpPr>
        <p:sp>
          <p:nvSpPr>
            <p:cNvPr id="15" name="Rectangle 14">
              <a:extLst>
                <a:ext uri="{FF2B5EF4-FFF2-40B4-BE49-F238E27FC236}">
                  <a16:creationId xmlns:a16="http://schemas.microsoft.com/office/drawing/2014/main" id="{0D2ED7EF-D135-7C61-E050-35BF87B50D46}"/>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7" name="Google Shape;365;p34">
              <a:extLst>
                <a:ext uri="{FF2B5EF4-FFF2-40B4-BE49-F238E27FC236}">
                  <a16:creationId xmlns:a16="http://schemas.microsoft.com/office/drawing/2014/main" id="{E1234762-BFCB-C577-7B45-E7B3ECA6B423}"/>
                </a:ext>
              </a:extLst>
            </p:cNvPr>
            <p:cNvSpPr/>
            <p:nvPr/>
          </p:nvSpPr>
          <p:spPr>
            <a:xfrm>
              <a:off x="3473176"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8" name="Google Shape;365;p34">
              <a:extLst>
                <a:ext uri="{FF2B5EF4-FFF2-40B4-BE49-F238E27FC236}">
                  <a16:creationId xmlns:a16="http://schemas.microsoft.com/office/drawing/2014/main" id="{43DCB9B9-0C55-CC7D-638E-FD1D7A885121}"/>
                </a:ext>
              </a:extLst>
            </p:cNvPr>
            <p:cNvSpPr/>
            <p:nvPr/>
          </p:nvSpPr>
          <p:spPr>
            <a:xfrm>
              <a:off x="394043"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9" name="Google Shape;365;p34">
              <a:extLst>
                <a:ext uri="{FF2B5EF4-FFF2-40B4-BE49-F238E27FC236}">
                  <a16:creationId xmlns:a16="http://schemas.microsoft.com/office/drawing/2014/main" id="{BFCB8D17-CD91-90C4-C5AD-69FCF46EA8BD}"/>
                </a:ext>
              </a:extLst>
            </p:cNvPr>
            <p:cNvSpPr/>
            <p:nvPr/>
          </p:nvSpPr>
          <p:spPr>
            <a:xfrm>
              <a:off x="9631442"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0" name="Google Shape;365;p34">
              <a:extLst>
                <a:ext uri="{FF2B5EF4-FFF2-40B4-BE49-F238E27FC236}">
                  <a16:creationId xmlns:a16="http://schemas.microsoft.com/office/drawing/2014/main" id="{451D08EC-EFF8-7B04-4C7F-D86EA223E1E0}"/>
                </a:ext>
              </a:extLst>
            </p:cNvPr>
            <p:cNvSpPr/>
            <p:nvPr/>
          </p:nvSpPr>
          <p:spPr>
            <a:xfrm>
              <a:off x="6552309"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 name="Google Shape;365;p34">
              <a:extLst>
                <a:ext uri="{FF2B5EF4-FFF2-40B4-BE49-F238E27FC236}">
                  <a16:creationId xmlns:a16="http://schemas.microsoft.com/office/drawing/2014/main" id="{0257293F-8E54-AB10-0BA2-BD33CE3CB14D}"/>
                </a:ext>
              </a:extLst>
            </p:cNvPr>
            <p:cNvSpPr/>
            <p:nvPr/>
          </p:nvSpPr>
          <p:spPr>
            <a:xfrm>
              <a:off x="394038" y="1771944"/>
              <a:ext cx="2077199" cy="2397600"/>
            </a:xfrm>
            <a:prstGeom prst="rect">
              <a:avLst/>
            </a:prstGeom>
            <a:blipFill>
              <a:blip r:embed="rId5"/>
              <a:srcRect/>
              <a:stretch>
                <a:fillRect l="-1403" t="2" r="-89878" b="-10537"/>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6" name="Google Shape;370;p34">
              <a:extLst>
                <a:ext uri="{FF2B5EF4-FFF2-40B4-BE49-F238E27FC236}">
                  <a16:creationId xmlns:a16="http://schemas.microsoft.com/office/drawing/2014/main" id="{F1887821-37E6-ADCF-AACB-3B5390A13AF6}"/>
                </a:ext>
              </a:extLst>
            </p:cNvPr>
            <p:cNvSpPr txBox="1"/>
            <p:nvPr/>
          </p:nvSpPr>
          <p:spPr>
            <a:xfrm>
              <a:off x="2945595"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5</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Crafting Tomorrow’s Luxury </a:t>
              </a:r>
            </a:p>
          </p:txBody>
        </p:sp>
        <p:sp>
          <p:nvSpPr>
            <p:cNvPr id="17" name="Google Shape;365;p34">
              <a:extLst>
                <a:ext uri="{FF2B5EF4-FFF2-40B4-BE49-F238E27FC236}">
                  <a16:creationId xmlns:a16="http://schemas.microsoft.com/office/drawing/2014/main" id="{30642A0A-671E-E232-6923-60CFD188311D}"/>
                </a:ext>
              </a:extLst>
            </p:cNvPr>
            <p:cNvSpPr/>
            <p:nvPr/>
          </p:nvSpPr>
          <p:spPr>
            <a:xfrm>
              <a:off x="394038" y="4169544"/>
              <a:ext cx="2077199" cy="2394000"/>
            </a:xfrm>
            <a:prstGeom prst="rect">
              <a:avLst/>
            </a:prstGeom>
            <a:blipFill>
              <a:blip r:embed="rId6"/>
              <a:srcRect/>
              <a:stretch>
                <a:fillRect t="-25242" b="-4844"/>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0" name="TextBox 29">
              <a:extLst>
                <a:ext uri="{FF2B5EF4-FFF2-40B4-BE49-F238E27FC236}">
                  <a16:creationId xmlns:a16="http://schemas.microsoft.com/office/drawing/2014/main" id="{31A1C6D2-1699-1F67-86E5-9931CB3DDC64}"/>
                </a:ext>
              </a:extLst>
            </p:cNvPr>
            <p:cNvSpPr txBox="1"/>
            <p:nvPr/>
          </p:nvSpPr>
          <p:spPr>
            <a:xfrm>
              <a:off x="2945593" y="2877689"/>
              <a:ext cx="3775907" cy="2677656"/>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Architecture, Design and Scenography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Strategic Management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Design Thinking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Sustainable Luxury and Design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New Technologies in Luxury Businesses</a:t>
              </a:r>
            </a:p>
            <a:p>
              <a:pPr marL="0" marR="0" lvl="0" indent="0" algn="l" defTabSz="914400" rtl="0" eaLnBrk="1" fontAlgn="auto" latinLnBrk="0" hangingPunct="1">
                <a:lnSpc>
                  <a:spcPct val="100000"/>
                </a:lnSpc>
                <a:spcBef>
                  <a:spcPts val="0"/>
                </a:spcBef>
                <a:spcAft>
                  <a:spcPts val="600"/>
                </a:spcAft>
                <a:buClr>
                  <a:srgbClr val="5FD5B1"/>
                </a:buClr>
                <a:buSzTx/>
                <a:buFontTx/>
                <a:buNone/>
                <a:tabLst/>
                <a:defRPr/>
              </a:pPr>
              <a:endPar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ENTREPRENEURIAL CHALLENGE</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BUSINESS FIELD TRIP </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BACHELOR THESIS OR APPLIED BUSINESS PROJECT</a:t>
              </a:r>
              <a:endParaRPr kumimoji="0" lang="en-CH"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endParaRPr>
            </a:p>
          </p:txBody>
        </p:sp>
        <p:sp>
          <p:nvSpPr>
            <p:cNvPr id="31" name="TextBox 30">
              <a:extLst>
                <a:ext uri="{FF2B5EF4-FFF2-40B4-BE49-F238E27FC236}">
                  <a16:creationId xmlns:a16="http://schemas.microsoft.com/office/drawing/2014/main" id="{083783ED-5287-4075-FDF0-E81EF27D9C1C}"/>
                </a:ext>
              </a:extLst>
            </p:cNvPr>
            <p:cNvSpPr txBox="1"/>
            <p:nvPr/>
          </p:nvSpPr>
          <p:spPr>
            <a:xfrm>
              <a:off x="7336116" y="2877689"/>
              <a:ext cx="3820578" cy="10618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ON-THE-JOB EXPERIENCE</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Bachelor's thesis or Applied Business Project</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12-weeks in the luxury industry</a:t>
              </a:r>
            </a:p>
          </p:txBody>
        </p:sp>
        <p:sp>
          <p:nvSpPr>
            <p:cNvPr id="29" name="Google Shape;370;p34">
              <a:extLst>
                <a:ext uri="{FF2B5EF4-FFF2-40B4-BE49-F238E27FC236}">
                  <a16:creationId xmlns:a16="http://schemas.microsoft.com/office/drawing/2014/main" id="{6D731943-6E26-85BE-6BB7-333030045066}"/>
                </a:ext>
              </a:extLst>
            </p:cNvPr>
            <p:cNvSpPr txBox="1"/>
            <p:nvPr/>
          </p:nvSpPr>
          <p:spPr>
            <a:xfrm>
              <a:off x="7342010"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6</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Industry work experience</a:t>
              </a:r>
            </a:p>
          </p:txBody>
        </p:sp>
        <p:sp>
          <p:nvSpPr>
            <p:cNvPr id="10" name="TextBox 9">
              <a:extLst>
                <a:ext uri="{FF2B5EF4-FFF2-40B4-BE49-F238E27FC236}">
                  <a16:creationId xmlns:a16="http://schemas.microsoft.com/office/drawing/2014/main" id="{87630D32-8967-2937-0348-26A8EC649197}"/>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grpSp>
      <p:sp>
        <p:nvSpPr>
          <p:cNvPr id="12" name="Google Shape;159;p9">
            <a:extLst>
              <a:ext uri="{FF2B5EF4-FFF2-40B4-BE49-F238E27FC236}">
                <a16:creationId xmlns:a16="http://schemas.microsoft.com/office/drawing/2014/main" id="{AD33E830-18FD-F9A7-DF97-999515EF879F}"/>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sp>
        <p:nvSpPr>
          <p:cNvPr id="14" name="Google Shape;159;p9">
            <a:extLst>
              <a:ext uri="{FF2B5EF4-FFF2-40B4-BE49-F238E27FC236}">
                <a16:creationId xmlns:a16="http://schemas.microsoft.com/office/drawing/2014/main" id="{561236C9-08C9-8E9B-D389-494653FD8F05}"/>
              </a:ext>
            </a:extLst>
          </p:cNvPr>
          <p:cNvSpPr txBox="1"/>
          <p:nvPr/>
        </p:nvSpPr>
        <p:spPr>
          <a:xfrm>
            <a:off x="2945595"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 of Science</a:t>
            </a:r>
          </a:p>
        </p:txBody>
      </p:sp>
      <p:sp>
        <p:nvSpPr>
          <p:cNvPr id="16" name="Rectangle 15">
            <a:extLst>
              <a:ext uri="{FF2B5EF4-FFF2-40B4-BE49-F238E27FC236}">
                <a16:creationId xmlns:a16="http://schemas.microsoft.com/office/drawing/2014/main" id="{981DEED0-69D5-F153-7D53-D403739F7C6E}"/>
              </a:ext>
            </a:extLst>
          </p:cNvPr>
          <p:cNvSpPr/>
          <p:nvPr/>
        </p:nvSpPr>
        <p:spPr>
          <a:xfrm>
            <a:off x="0" y="0"/>
            <a:ext cx="309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34" name="Rectangle 33">
            <a:extLst>
              <a:ext uri="{FF2B5EF4-FFF2-40B4-BE49-F238E27FC236}">
                <a16:creationId xmlns:a16="http://schemas.microsoft.com/office/drawing/2014/main" id="{4074191D-5F54-59D6-B99F-7FEBEAD3E829}"/>
              </a:ext>
            </a:extLst>
          </p:cNvPr>
          <p:cNvSpPr/>
          <p:nvPr/>
        </p:nvSpPr>
        <p:spPr>
          <a:xfrm>
            <a:off x="11885575" y="0"/>
            <a:ext cx="30642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2" name="Picture 1">
            <a:extLst>
              <a:ext uri="{FF2B5EF4-FFF2-40B4-BE49-F238E27FC236}">
                <a16:creationId xmlns:a16="http://schemas.microsoft.com/office/drawing/2014/main" id="{C39E4F5A-571A-003F-E057-BEEEEAA7FF96}"/>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668124" y="198773"/>
            <a:ext cx="1163063" cy="806390"/>
          </a:xfrm>
          <a:prstGeom prst="rect">
            <a:avLst/>
          </a:prstGeom>
        </p:spPr>
      </p:pic>
    </p:spTree>
    <p:extLst>
      <p:ext uri="{BB962C8B-B14F-4D97-AF65-F5344CB8AC3E}">
        <p14:creationId xmlns:p14="http://schemas.microsoft.com/office/powerpoint/2010/main" val="2790273933"/>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62F47C6-54B1-285F-BE66-3EB3C711DD5A}"/>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0FFC3E23-5F24-3913-456C-5DA843F20FD7}"/>
              </a:ext>
            </a:extLst>
          </p:cNvPr>
          <p:cNvSpPr/>
          <p:nvPr/>
        </p:nvSpPr>
        <p:spPr>
          <a:xfrm>
            <a:off x="0" y="0"/>
            <a:ext cx="836814" cy="685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Google Shape;159;p9">
            <a:extLst>
              <a:ext uri="{FF2B5EF4-FFF2-40B4-BE49-F238E27FC236}">
                <a16:creationId xmlns:a16="http://schemas.microsoft.com/office/drawing/2014/main" id="{004343D9-85E4-97E2-39A9-B1990A7A18D8}"/>
              </a:ext>
            </a:extLst>
          </p:cNvPr>
          <p:cNvSpPr txBox="1"/>
          <p:nvPr/>
        </p:nvSpPr>
        <p:spPr>
          <a:xfrm rot="16200000">
            <a:off x="-3010593" y="3275132"/>
            <a:ext cx="6858000" cy="30773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BACHELOR’S IN LUXURY BUSINESS</a:t>
            </a:r>
            <a:endParaRPr kumimoji="0" lang="en-GB" sz="10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grpSp>
        <p:nvGrpSpPr>
          <p:cNvPr id="109" name="Group 108">
            <a:extLst>
              <a:ext uri="{FF2B5EF4-FFF2-40B4-BE49-F238E27FC236}">
                <a16:creationId xmlns:a16="http://schemas.microsoft.com/office/drawing/2014/main" id="{D0FBAF2B-BB5F-1D43-B9AF-912E42A8C204}"/>
              </a:ext>
            </a:extLst>
          </p:cNvPr>
          <p:cNvGrpSpPr/>
          <p:nvPr/>
        </p:nvGrpSpPr>
        <p:grpSpPr>
          <a:xfrm>
            <a:off x="836814" y="0"/>
            <a:ext cx="11355186" cy="6858000"/>
            <a:chOff x="836814" y="0"/>
            <a:chExt cx="11355186" cy="6858000"/>
          </a:xfrm>
        </p:grpSpPr>
        <p:sp>
          <p:nvSpPr>
            <p:cNvPr id="107" name="Rectangle 106">
              <a:extLst>
                <a:ext uri="{FF2B5EF4-FFF2-40B4-BE49-F238E27FC236}">
                  <a16:creationId xmlns:a16="http://schemas.microsoft.com/office/drawing/2014/main" id="{17B87238-5E4D-1F34-256E-56CDDBA128A5}"/>
                </a:ext>
              </a:extLst>
            </p:cNvPr>
            <p:cNvSpPr/>
            <p:nvPr/>
          </p:nvSpPr>
          <p:spPr>
            <a:xfrm>
              <a:off x="4540909" y="0"/>
              <a:ext cx="7651091"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25" name="Group 24">
              <a:extLst>
                <a:ext uri="{FF2B5EF4-FFF2-40B4-BE49-F238E27FC236}">
                  <a16:creationId xmlns:a16="http://schemas.microsoft.com/office/drawing/2014/main" id="{B5F321C8-2002-1DEB-682E-6727B9935BFB}"/>
                </a:ext>
              </a:extLst>
            </p:cNvPr>
            <p:cNvGrpSpPr/>
            <p:nvPr/>
          </p:nvGrpSpPr>
          <p:grpSpPr>
            <a:xfrm>
              <a:off x="836814" y="0"/>
              <a:ext cx="10739350" cy="6858000"/>
              <a:chOff x="836814" y="0"/>
              <a:chExt cx="10739350" cy="6858000"/>
            </a:xfrm>
          </p:grpSpPr>
          <p:pic>
            <p:nvPicPr>
              <p:cNvPr id="3" name="Picture 2">
                <a:extLst>
                  <a:ext uri="{FF2B5EF4-FFF2-40B4-BE49-F238E27FC236}">
                    <a16:creationId xmlns:a16="http://schemas.microsoft.com/office/drawing/2014/main" id="{7B7E2427-3BAA-94C3-CA1A-E9140EFFA55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42063" y="272441"/>
                <a:ext cx="2380853" cy="894243"/>
              </a:xfrm>
              <a:prstGeom prst="rect">
                <a:avLst/>
              </a:prstGeom>
            </p:spPr>
          </p:pic>
          <p:sp>
            <p:nvSpPr>
              <p:cNvPr id="5" name="Google Shape;159;p9">
                <a:extLst>
                  <a:ext uri="{FF2B5EF4-FFF2-40B4-BE49-F238E27FC236}">
                    <a16:creationId xmlns:a16="http://schemas.microsoft.com/office/drawing/2014/main" id="{A93C4E7A-43EF-E676-2965-89436E8ACA74}"/>
                  </a:ext>
                </a:extLst>
              </p:cNvPr>
              <p:cNvSpPr txBox="1"/>
              <p:nvPr/>
            </p:nvSpPr>
            <p:spPr>
              <a:xfrm>
                <a:off x="5216167" y="886981"/>
                <a:ext cx="418615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opportunities</a:t>
                </a:r>
              </a:p>
            </p:txBody>
          </p:sp>
          <p:sp>
            <p:nvSpPr>
              <p:cNvPr id="15" name="TextBox 14">
                <a:extLst>
                  <a:ext uri="{FF2B5EF4-FFF2-40B4-BE49-F238E27FC236}">
                    <a16:creationId xmlns:a16="http://schemas.microsoft.com/office/drawing/2014/main" id="{6597916C-AC80-56B3-0848-B3A41D020BDF}"/>
                  </a:ext>
                </a:extLst>
              </p:cNvPr>
              <p:cNvSpPr txBox="1"/>
              <p:nvPr/>
            </p:nvSpPr>
            <p:spPr>
              <a:xfrm>
                <a:off x="5216166" y="1788581"/>
                <a:ext cx="2728621"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Brand Management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anose="020B0604020202020204" pitchFamily="34" charset="0"/>
                    <a:ea typeface="+mn-ea"/>
                    <a:cs typeface="Helvetica" panose="020B0604020202020204" pitchFamily="34" charset="0"/>
                  </a:rPr>
                  <a:t>fashion, watches, jewelry, automobiles</a:t>
                </a:r>
                <a:endParaRPr kumimoji="0" lang="en-US" sz="1400" b="0" i="0" u="none" strike="noStrike" kern="1200" cap="none" spc="0" normalizeH="0" baseline="0" noProof="0">
                  <a:ln>
                    <a:noFill/>
                  </a:ln>
                  <a:solidFill>
                    <a:srgbClr val="2C344C"/>
                  </a:solidFill>
                  <a:effectLst/>
                  <a:uLnTx/>
                  <a:uFillTx/>
                  <a:latin typeface="Helvetica" panose="020B0604020202020204" pitchFamily="34" charset="0"/>
                  <a:ea typeface="+mn-ea"/>
                  <a:cs typeface="Helvetica" panose="020B0604020202020204" pitchFamily="34" charset="0"/>
                </a:endParaRPr>
              </a:p>
            </p:txBody>
          </p:sp>
          <p:pic>
            <p:nvPicPr>
              <p:cNvPr id="22" name="Graphic 21">
                <a:extLst>
                  <a:ext uri="{FF2B5EF4-FFF2-40B4-BE49-F238E27FC236}">
                    <a16:creationId xmlns:a16="http://schemas.microsoft.com/office/drawing/2014/main" id="{91D4D789-32E7-82F1-A062-443E9432795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27434" y="4596512"/>
                <a:ext cx="1230794" cy="576000"/>
              </a:xfrm>
              <a:prstGeom prst="rect">
                <a:avLst/>
              </a:prstGeom>
            </p:spPr>
          </p:pic>
          <p:pic>
            <p:nvPicPr>
              <p:cNvPr id="24" name="Graphic 23">
                <a:extLst>
                  <a:ext uri="{FF2B5EF4-FFF2-40B4-BE49-F238E27FC236}">
                    <a16:creationId xmlns:a16="http://schemas.microsoft.com/office/drawing/2014/main" id="{C4F01FA3-226B-7F69-A61B-DE047982627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04160" y="5979671"/>
                <a:ext cx="1372004" cy="283112"/>
              </a:xfrm>
              <a:prstGeom prst="rect">
                <a:avLst/>
              </a:prstGeom>
            </p:spPr>
          </p:pic>
          <p:pic>
            <p:nvPicPr>
              <p:cNvPr id="31" name="Picture 35">
                <a:extLst>
                  <a:ext uri="{FF2B5EF4-FFF2-40B4-BE49-F238E27FC236}">
                    <a16:creationId xmlns:a16="http://schemas.microsoft.com/office/drawing/2014/main" id="{D82A617E-27A2-6EF7-4816-5156506E847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382488" y="6034852"/>
                <a:ext cx="821722" cy="182961"/>
              </a:xfrm>
              <a:prstGeom prst="rect">
                <a:avLst/>
              </a:prstGeom>
            </p:spPr>
          </p:pic>
          <p:sp>
            <p:nvSpPr>
              <p:cNvPr id="32" name="TextBox 31">
                <a:extLst>
                  <a:ext uri="{FF2B5EF4-FFF2-40B4-BE49-F238E27FC236}">
                    <a16:creationId xmlns:a16="http://schemas.microsoft.com/office/drawing/2014/main" id="{0268B294-6620-582F-E7A6-125B29518049}"/>
                  </a:ext>
                </a:extLst>
              </p:cNvPr>
              <p:cNvSpPr txBox="1"/>
              <p:nvPr/>
            </p:nvSpPr>
            <p:spPr>
              <a:xfrm>
                <a:off x="8510485" y="1788581"/>
                <a:ext cx="3015047"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Real Estate &amp; Yachting</a:t>
                </a:r>
                <a:b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anose="020B0604020202020204" pitchFamily="34" charset="0"/>
                    <a:ea typeface="+mn-ea"/>
                    <a:cs typeface="Helvetica" panose="020B0604020202020204" pitchFamily="34" charset="0"/>
                  </a:rPr>
                  <a:t>high-end property development, yacht management</a:t>
                </a:r>
              </a:p>
            </p:txBody>
          </p:sp>
          <p:sp>
            <p:nvSpPr>
              <p:cNvPr id="4" name="TextBox 3">
                <a:extLst>
                  <a:ext uri="{FF2B5EF4-FFF2-40B4-BE49-F238E27FC236}">
                    <a16:creationId xmlns:a16="http://schemas.microsoft.com/office/drawing/2014/main" id="{8A796FBD-477F-B394-FD5B-DC93092E4E9A}"/>
                  </a:ext>
                </a:extLst>
              </p:cNvPr>
              <p:cNvSpPr txBox="1"/>
              <p:nvPr/>
            </p:nvSpPr>
            <p:spPr>
              <a:xfrm>
                <a:off x="5216167" y="2715224"/>
                <a:ext cx="2934368"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Retail &amp; Merchandising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anose="020B0604020202020204" pitchFamily="34" charset="0"/>
                    <a:ea typeface="+mn-ea"/>
                    <a:cs typeface="Helvetica" panose="020B0604020202020204" pitchFamily="34" charset="0"/>
                  </a:rPr>
                  <a:t>flagship stores, personal shopping</a:t>
                </a:r>
              </a:p>
            </p:txBody>
          </p:sp>
          <p:sp>
            <p:nvSpPr>
              <p:cNvPr id="6" name="TextBox 5">
                <a:extLst>
                  <a:ext uri="{FF2B5EF4-FFF2-40B4-BE49-F238E27FC236}">
                    <a16:creationId xmlns:a16="http://schemas.microsoft.com/office/drawing/2014/main" id="{ACA9A553-3E59-5336-956F-4EEA951BA43D}"/>
                  </a:ext>
                </a:extLst>
              </p:cNvPr>
              <p:cNvSpPr txBox="1"/>
              <p:nvPr/>
            </p:nvSpPr>
            <p:spPr>
              <a:xfrm>
                <a:off x="8510486" y="2715224"/>
                <a:ext cx="293436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Entrepreneurship</a:t>
                </a:r>
                <a: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anose="020B0604020202020204" pitchFamily="34" charset="0"/>
                    <a:ea typeface="+mn-ea"/>
                    <a:cs typeface="Helvetica" panose="020B0604020202020204" pitchFamily="34" charset="0"/>
                  </a:rPr>
                  <a:t>launching a luxury brand </a:t>
                </a:r>
                <a:br>
                  <a:rPr kumimoji="0" lang="en-US" sz="1400" b="0" i="1" u="none" strike="noStrike" kern="1200" cap="none" spc="0" normalizeH="0" baseline="0" noProof="0">
                    <a:ln>
                      <a:noFill/>
                    </a:ln>
                    <a:solidFill>
                      <a:srgbClr val="2C344C"/>
                    </a:solidFill>
                    <a:effectLst/>
                    <a:uLnTx/>
                    <a:uFillTx/>
                    <a:latin typeface="Helvetica" panose="020B0604020202020204" pitchFamily="34" charset="0"/>
                    <a:ea typeface="+mn-ea"/>
                    <a:cs typeface="Helvetica" panose="020B0604020202020204" pitchFamily="34" charset="0"/>
                  </a:rPr>
                </a:br>
                <a:r>
                  <a:rPr kumimoji="0" lang="en-US" sz="1400" b="0" i="1" u="none" strike="noStrike" kern="1200" cap="none" spc="0" normalizeH="0" baseline="0" noProof="0">
                    <a:ln>
                      <a:noFill/>
                    </a:ln>
                    <a:solidFill>
                      <a:srgbClr val="2C344C"/>
                    </a:solidFill>
                    <a:effectLst/>
                    <a:uLnTx/>
                    <a:uFillTx/>
                    <a:latin typeface="Helvetica" panose="020B0604020202020204" pitchFamily="34" charset="0"/>
                    <a:ea typeface="+mn-ea"/>
                    <a:cs typeface="Helvetica" panose="020B0604020202020204" pitchFamily="34" charset="0"/>
                  </a:rPr>
                  <a:t>or boutique business</a:t>
                </a:r>
              </a:p>
            </p:txBody>
          </p:sp>
          <p:sp>
            <p:nvSpPr>
              <p:cNvPr id="8" name="TextBox 7">
                <a:extLst>
                  <a:ext uri="{FF2B5EF4-FFF2-40B4-BE49-F238E27FC236}">
                    <a16:creationId xmlns:a16="http://schemas.microsoft.com/office/drawing/2014/main" id="{E1179E1A-010E-5430-F6BF-E0C98DD99684}"/>
                  </a:ext>
                </a:extLst>
              </p:cNvPr>
              <p:cNvSpPr txBox="1"/>
              <p:nvPr/>
            </p:nvSpPr>
            <p:spPr>
              <a:xfrm>
                <a:off x="5216167" y="3619728"/>
                <a:ext cx="307613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Marketing &amp; PR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anose="020B0604020202020204" pitchFamily="34" charset="0"/>
                    <a:ea typeface="+mn-ea"/>
                    <a:cs typeface="Helvetica" panose="020B0604020202020204" pitchFamily="34" charset="0"/>
                  </a:rPr>
                  <a:t>digital marketing, event planning, influencer collaborations</a:t>
                </a:r>
              </a:p>
            </p:txBody>
          </p:sp>
          <p:sp>
            <p:nvSpPr>
              <p:cNvPr id="9" name="TextBox 8">
                <a:extLst>
                  <a:ext uri="{FF2B5EF4-FFF2-40B4-BE49-F238E27FC236}">
                    <a16:creationId xmlns:a16="http://schemas.microsoft.com/office/drawing/2014/main" id="{931A5DB0-1B0C-A012-804C-D494FBF8D77D}"/>
                  </a:ext>
                </a:extLst>
              </p:cNvPr>
              <p:cNvSpPr txBox="1"/>
              <p:nvPr/>
            </p:nvSpPr>
            <p:spPr>
              <a:xfrm>
                <a:off x="8510486" y="3619728"/>
                <a:ext cx="2934368"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Hospitality &amp; Travel</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hotels, private concierge services</a:t>
                </a:r>
              </a:p>
            </p:txBody>
          </p:sp>
          <p:sp>
            <p:nvSpPr>
              <p:cNvPr id="14" name="Rectangle 13">
                <a:extLst>
                  <a:ext uri="{FF2B5EF4-FFF2-40B4-BE49-F238E27FC236}">
                    <a16:creationId xmlns:a16="http://schemas.microsoft.com/office/drawing/2014/main" id="{D591CB4C-BBB8-A5D9-4853-4313985F8097}"/>
                  </a:ext>
                </a:extLst>
              </p:cNvPr>
              <p:cNvSpPr/>
              <p:nvPr/>
            </p:nvSpPr>
            <p:spPr>
              <a:xfrm>
                <a:off x="836814" y="0"/>
                <a:ext cx="3704095" cy="6858000"/>
              </a:xfrm>
              <a:prstGeom prst="rect">
                <a:avLst/>
              </a:prstGeom>
              <a:blipFill>
                <a:blip r:embed="rId10"/>
                <a:srcRect/>
                <a:stretch>
                  <a:fillRect l="-31782" t="-13226" r="-804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14EF8334-5C44-F761-1200-047DEF26646F}"/>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8864475" y="4689833"/>
                <a:ext cx="895510" cy="482679"/>
              </a:xfrm>
              <a:prstGeom prst="rect">
                <a:avLst/>
              </a:prstGeom>
            </p:spPr>
          </p:pic>
          <p:pic>
            <p:nvPicPr>
              <p:cNvPr id="18" name="Picture 17">
                <a:extLst>
                  <a:ext uri="{FF2B5EF4-FFF2-40B4-BE49-F238E27FC236}">
                    <a16:creationId xmlns:a16="http://schemas.microsoft.com/office/drawing/2014/main" id="{9BCF3C26-E0DB-DDD4-83C7-7212D967433E}"/>
                  </a:ext>
                </a:extLst>
              </p:cNvPr>
              <p:cNvPicPr>
                <a:picLocks noChangeAspect="1"/>
              </p:cNvPicPr>
              <p:nvPr/>
            </p:nvPicPr>
            <p:blipFill>
              <a:blip r:embed="rId12">
                <a:extLst>
                  <a:ext uri="{96DAC541-7B7A-43D3-8B79-37D633B846F1}">
                    <asvg:svgBlip xmlns:asvg="http://schemas.microsoft.com/office/drawing/2016/SVG/main" r:embed="rId13"/>
                  </a:ext>
                </a:extLst>
              </a:blip>
              <a:srcRect l="504" r="504"/>
              <a:stretch/>
            </p:blipFill>
            <p:spPr>
              <a:xfrm>
                <a:off x="6956627" y="5926975"/>
                <a:ext cx="1132579" cy="314633"/>
              </a:xfrm>
              <a:prstGeom prst="rect">
                <a:avLst/>
              </a:prstGeom>
            </p:spPr>
          </p:pic>
          <p:pic>
            <p:nvPicPr>
              <p:cNvPr id="19" name="Picture 29">
                <a:extLst>
                  <a:ext uri="{FF2B5EF4-FFF2-40B4-BE49-F238E27FC236}">
                    <a16:creationId xmlns:a16="http://schemas.microsoft.com/office/drawing/2014/main" id="{06065E80-3B3F-29E5-EB72-F790BC99782D}"/>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8843860" y="5812603"/>
                <a:ext cx="936741" cy="543376"/>
              </a:xfrm>
              <a:prstGeom prst="rect">
                <a:avLst/>
              </a:prstGeom>
            </p:spPr>
          </p:pic>
          <p:pic>
            <p:nvPicPr>
              <p:cNvPr id="20" name="Picture 3">
                <a:extLst>
                  <a:ext uri="{FF2B5EF4-FFF2-40B4-BE49-F238E27FC236}">
                    <a16:creationId xmlns:a16="http://schemas.microsoft.com/office/drawing/2014/main" id="{268BB0CC-C6FB-165F-73C6-C30FDDC3354A}"/>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6604916" y="5062842"/>
                <a:ext cx="1836000" cy="109670"/>
              </a:xfrm>
              <a:prstGeom prst="rect">
                <a:avLst/>
              </a:prstGeom>
            </p:spPr>
          </p:pic>
          <p:pic>
            <p:nvPicPr>
              <p:cNvPr id="21" name="Picture 20">
                <a:extLst>
                  <a:ext uri="{FF2B5EF4-FFF2-40B4-BE49-F238E27FC236}">
                    <a16:creationId xmlns:a16="http://schemas.microsoft.com/office/drawing/2014/main" id="{F7F3CD4C-7901-2964-417E-41BE78C5FD8C}"/>
                  </a:ext>
                </a:extLst>
              </p:cNvPr>
              <p:cNvPicPr>
                <a:picLocks noChangeAspect="1"/>
              </p:cNvPicPr>
              <p:nvPr/>
            </p:nvPicPr>
            <p:blipFill>
              <a:blip r:embed="rId18">
                <a:extLst>
                  <a:ext uri="{96DAC541-7B7A-43D3-8B79-37D633B846F1}">
                    <asvg:svgBlip xmlns:asvg="http://schemas.microsoft.com/office/drawing/2016/SVG/main" r:embed="rId19"/>
                  </a:ext>
                </a:extLst>
              </a:blip>
              <a:srcRect/>
              <a:stretch/>
            </p:blipFill>
            <p:spPr>
              <a:xfrm>
                <a:off x="5475093" y="4742426"/>
                <a:ext cx="636513" cy="550206"/>
              </a:xfrm>
              <a:prstGeom prst="rect">
                <a:avLst/>
              </a:prstGeom>
            </p:spPr>
          </p:pic>
        </p:grpSp>
      </p:grpSp>
      <p:grpSp>
        <p:nvGrpSpPr>
          <p:cNvPr id="108" name="Group 107">
            <a:extLst>
              <a:ext uri="{FF2B5EF4-FFF2-40B4-BE49-F238E27FC236}">
                <a16:creationId xmlns:a16="http://schemas.microsoft.com/office/drawing/2014/main" id="{6D05F4E1-955D-B6C0-8D9F-1A46ABAB43EE}"/>
              </a:ext>
            </a:extLst>
          </p:cNvPr>
          <p:cNvGrpSpPr/>
          <p:nvPr/>
        </p:nvGrpSpPr>
        <p:grpSpPr>
          <a:xfrm>
            <a:off x="836814" y="-6864982"/>
            <a:ext cx="11355186" cy="6858000"/>
            <a:chOff x="836814" y="-6864982"/>
            <a:chExt cx="11355186" cy="6858000"/>
          </a:xfrm>
        </p:grpSpPr>
        <p:sp>
          <p:nvSpPr>
            <p:cNvPr id="78" name="Rectangle 77">
              <a:extLst>
                <a:ext uri="{FF2B5EF4-FFF2-40B4-BE49-F238E27FC236}">
                  <a16:creationId xmlns:a16="http://schemas.microsoft.com/office/drawing/2014/main" id="{03644FED-ED6A-231D-AA86-CC0B3C16E54E}"/>
                </a:ext>
              </a:extLst>
            </p:cNvPr>
            <p:cNvSpPr/>
            <p:nvPr/>
          </p:nvSpPr>
          <p:spPr>
            <a:xfrm>
              <a:off x="4540909" y="-6864982"/>
              <a:ext cx="7651091"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9" name="TextBox 78">
              <a:extLst>
                <a:ext uri="{FF2B5EF4-FFF2-40B4-BE49-F238E27FC236}">
                  <a16:creationId xmlns:a16="http://schemas.microsoft.com/office/drawing/2014/main" id="{0791D7F5-F6E7-50F1-7069-D76C199CCDDC}"/>
                </a:ext>
              </a:extLst>
            </p:cNvPr>
            <p:cNvSpPr txBox="1"/>
            <p:nvPr/>
          </p:nvSpPr>
          <p:spPr>
            <a:xfrm>
              <a:off x="5361674" y="-4404794"/>
              <a:ext cx="2361136"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Ambitious, crea</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tive and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globally-minded</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 students</a:t>
              </a:r>
              <a:endParaRPr kumimoji="0" lang="en-US" sz="1400" b="1" i="0" u="none" strike="noStrike" kern="1200" cap="none" spc="0" normalizeH="0" baseline="0" noProof="0">
                <a:ln>
                  <a:noFill/>
                </a:ln>
                <a:solidFill>
                  <a:srgbClr val="FFFFFF"/>
                </a:solidFill>
                <a:effectLst/>
                <a:uLnTx/>
                <a:uFillTx/>
                <a:latin typeface="Helvetica" pitchFamily="2" charset="0"/>
                <a:ea typeface="+mn-ea"/>
                <a:cs typeface="+mn-cs"/>
              </a:endParaRPr>
            </a:p>
          </p:txBody>
        </p:sp>
        <p:pic>
          <p:nvPicPr>
            <p:cNvPr id="80" name="Picture 79">
              <a:extLst>
                <a:ext uri="{FF2B5EF4-FFF2-40B4-BE49-F238E27FC236}">
                  <a16:creationId xmlns:a16="http://schemas.microsoft.com/office/drawing/2014/main" id="{ED7A024A-8B08-F7A9-9B60-C6297D63D689}"/>
                </a:ext>
              </a:extLst>
            </p:cNvPr>
            <p:cNvPicPr>
              <a:picLocks noChangeAspect="1"/>
            </p:cNvPicPr>
            <p:nvPr/>
          </p:nvPicPr>
          <p:blipFill>
            <a:blip r:embed="rId20">
              <a:extLst>
                <a:ext uri="{28A0092B-C50C-407E-A947-70E740481C1C}">
                  <a14:useLocalDpi xmlns:a14="http://schemas.microsoft.com/office/drawing/2010/main" val="0"/>
                </a:ext>
              </a:extLst>
            </a:blip>
            <a:srcRect/>
            <a:stretch/>
          </p:blipFill>
          <p:spPr>
            <a:xfrm>
              <a:off x="4738814" y="-6413760"/>
              <a:ext cx="2424206" cy="894244"/>
            </a:xfrm>
            <a:prstGeom prst="rect">
              <a:avLst/>
            </a:prstGeom>
          </p:spPr>
        </p:pic>
        <p:sp>
          <p:nvSpPr>
            <p:cNvPr id="81" name="Google Shape;159;p9">
              <a:extLst>
                <a:ext uri="{FF2B5EF4-FFF2-40B4-BE49-F238E27FC236}">
                  <a16:creationId xmlns:a16="http://schemas.microsoft.com/office/drawing/2014/main" id="{F2AA00F0-2A86-357D-11FC-B36E1619F6DB}"/>
                </a:ext>
              </a:extLst>
            </p:cNvPr>
            <p:cNvSpPr txBox="1"/>
            <p:nvPr/>
          </p:nvSpPr>
          <p:spPr>
            <a:xfrm>
              <a:off x="5361673" y="-5887149"/>
              <a:ext cx="418615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is this program for?</a:t>
              </a:r>
            </a:p>
          </p:txBody>
        </p:sp>
        <p:sp>
          <p:nvSpPr>
            <p:cNvPr id="82" name="TextBox 81">
              <a:extLst>
                <a:ext uri="{FF2B5EF4-FFF2-40B4-BE49-F238E27FC236}">
                  <a16:creationId xmlns:a16="http://schemas.microsoft.com/office/drawing/2014/main" id="{66CB584F-431B-23B8-2FB6-096B8F194626}"/>
                </a:ext>
              </a:extLst>
            </p:cNvPr>
            <p:cNvSpPr txBox="1"/>
            <p:nvPr/>
          </p:nvSpPr>
          <p:spPr>
            <a:xfrm>
              <a:off x="8792574" y="-4404794"/>
              <a:ext cx="2361137"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Aspiring to work with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prestigious global brands</a:t>
              </a:r>
            </a:p>
          </p:txBody>
        </p:sp>
        <p:sp>
          <p:nvSpPr>
            <p:cNvPr id="83" name="TextBox 82">
              <a:extLst>
                <a:ext uri="{FF2B5EF4-FFF2-40B4-BE49-F238E27FC236}">
                  <a16:creationId xmlns:a16="http://schemas.microsoft.com/office/drawing/2014/main" id="{19B806B4-04F5-BA0D-3B80-0AB9F4847AD4}"/>
                </a:ext>
              </a:extLst>
            </p:cNvPr>
            <p:cNvSpPr txBox="1"/>
            <p:nvPr/>
          </p:nvSpPr>
          <p:spPr>
            <a:xfrm>
              <a:off x="5361673" y="-2692517"/>
              <a:ext cx="2815657"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Passionate</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 about luxury brands, fashion, hospitality, real estate and high-end services</a:t>
              </a:r>
              <a:endParaRPr kumimoji="0" lang="en-US" sz="14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84" name="TextBox 83">
              <a:extLst>
                <a:ext uri="{FF2B5EF4-FFF2-40B4-BE49-F238E27FC236}">
                  <a16:creationId xmlns:a16="http://schemas.microsoft.com/office/drawing/2014/main" id="{0D9FCDCC-2AAA-FE7B-7B60-272FF10B28F5}"/>
                </a:ext>
              </a:extLst>
            </p:cNvPr>
            <p:cNvSpPr txBox="1"/>
            <p:nvPr/>
          </p:nvSpPr>
          <p:spPr>
            <a:xfrm>
              <a:off x="8792575" y="-2692517"/>
              <a:ext cx="2562612"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Seeking to master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luxury customer experience </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and brand storytelling</a:t>
              </a:r>
              <a:endParaRPr kumimoji="0" lang="en-US" sz="14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85" name="TextBox 84">
              <a:extLst>
                <a:ext uri="{FF2B5EF4-FFF2-40B4-BE49-F238E27FC236}">
                  <a16:creationId xmlns:a16="http://schemas.microsoft.com/office/drawing/2014/main" id="{9871E310-E0C0-7028-234F-D37ECCDECEBD}"/>
                </a:ext>
              </a:extLst>
            </p:cNvPr>
            <p:cNvSpPr txBox="1"/>
            <p:nvPr/>
          </p:nvSpPr>
          <p:spPr>
            <a:xfrm>
              <a:off x="5361674" y="-980241"/>
              <a:ext cx="2361136"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Diligent entrepreneurs </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in the luxury industry</a:t>
              </a:r>
              <a:endParaRPr kumimoji="0" lang="en-US" sz="14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86" name="Rectangle 85">
              <a:extLst>
                <a:ext uri="{FF2B5EF4-FFF2-40B4-BE49-F238E27FC236}">
                  <a16:creationId xmlns:a16="http://schemas.microsoft.com/office/drawing/2014/main" id="{1D1D40F3-C560-FB23-D32C-7DDC7BFC7BE3}"/>
                </a:ext>
              </a:extLst>
            </p:cNvPr>
            <p:cNvSpPr/>
            <p:nvPr/>
          </p:nvSpPr>
          <p:spPr>
            <a:xfrm>
              <a:off x="836814" y="-6864982"/>
              <a:ext cx="3704095" cy="6858000"/>
            </a:xfrm>
            <a:prstGeom prst="rect">
              <a:avLst/>
            </a:prstGeom>
            <a:blipFill>
              <a:blip r:embed="rId21"/>
              <a:srcRect/>
              <a:stretch>
                <a:fillRect l="-59032" t="-5725" r="-183966" b="-42515"/>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87" name="Graphic 86">
              <a:extLst>
                <a:ext uri="{FF2B5EF4-FFF2-40B4-BE49-F238E27FC236}">
                  <a16:creationId xmlns:a16="http://schemas.microsoft.com/office/drawing/2014/main" id="{8AA16074-0B27-E067-476B-6AEEB7ED2D4F}"/>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5351491" y="-1661976"/>
              <a:ext cx="634393" cy="634393"/>
            </a:xfrm>
            <a:prstGeom prst="rect">
              <a:avLst/>
            </a:prstGeom>
          </p:spPr>
        </p:pic>
        <p:pic>
          <p:nvPicPr>
            <p:cNvPr id="88" name="Graphic 87">
              <a:extLst>
                <a:ext uri="{FF2B5EF4-FFF2-40B4-BE49-F238E27FC236}">
                  <a16:creationId xmlns:a16="http://schemas.microsoft.com/office/drawing/2014/main" id="{CDBDB0CF-2C8B-BDF0-9A1A-B400516433F0}"/>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5456421" y="-5107182"/>
              <a:ext cx="647994" cy="647994"/>
            </a:xfrm>
            <a:prstGeom prst="rect">
              <a:avLst/>
            </a:prstGeom>
          </p:spPr>
        </p:pic>
        <p:pic>
          <p:nvPicPr>
            <p:cNvPr id="89" name="Graphic 88">
              <a:extLst>
                <a:ext uri="{FF2B5EF4-FFF2-40B4-BE49-F238E27FC236}">
                  <a16:creationId xmlns:a16="http://schemas.microsoft.com/office/drawing/2014/main" id="{0BCD3D33-1FAA-B75B-0ABE-EBC874B11435}"/>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8783328" y="-5208697"/>
              <a:ext cx="779489" cy="779489"/>
            </a:xfrm>
            <a:prstGeom prst="rect">
              <a:avLst/>
            </a:prstGeom>
          </p:spPr>
        </p:pic>
        <p:pic>
          <p:nvPicPr>
            <p:cNvPr id="90" name="Graphic 89">
              <a:extLst>
                <a:ext uri="{FF2B5EF4-FFF2-40B4-BE49-F238E27FC236}">
                  <a16:creationId xmlns:a16="http://schemas.microsoft.com/office/drawing/2014/main" id="{E07B2BB0-E729-635E-7284-047C3B253A2D}"/>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8844304" y="-3546578"/>
              <a:ext cx="802920" cy="802920"/>
            </a:xfrm>
            <a:prstGeom prst="rect">
              <a:avLst/>
            </a:prstGeom>
          </p:spPr>
        </p:pic>
        <p:pic>
          <p:nvPicPr>
            <p:cNvPr id="91" name="Graphic 90">
              <a:extLst>
                <a:ext uri="{FF2B5EF4-FFF2-40B4-BE49-F238E27FC236}">
                  <a16:creationId xmlns:a16="http://schemas.microsoft.com/office/drawing/2014/main" id="{61D592DA-553B-E671-61A8-58E14D86149F}"/>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5396461" y="-3496883"/>
              <a:ext cx="738665" cy="738665"/>
            </a:xfrm>
            <a:prstGeom prst="rect">
              <a:avLst/>
            </a:prstGeom>
          </p:spPr>
        </p:pic>
      </p:grpSp>
    </p:spTree>
    <p:extLst>
      <p:ext uri="{BB962C8B-B14F-4D97-AF65-F5344CB8AC3E}">
        <p14:creationId xmlns:p14="http://schemas.microsoft.com/office/powerpoint/2010/main" val="20711605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Shape 211"/>
        <p:cNvGrpSpPr/>
        <p:nvPr/>
      </p:nvGrpSpPr>
      <p:grpSpPr>
        <a:xfrm>
          <a:off x="0" y="0"/>
          <a:ext cx="0" cy="0"/>
          <a:chOff x="0" y="0"/>
          <a:chExt cx="0" cy="0"/>
        </a:xfrm>
      </p:grpSpPr>
      <p:grpSp>
        <p:nvGrpSpPr>
          <p:cNvPr id="3" name="Group 2">
            <a:extLst>
              <a:ext uri="{FF2B5EF4-FFF2-40B4-BE49-F238E27FC236}">
                <a16:creationId xmlns:a16="http://schemas.microsoft.com/office/drawing/2014/main" id="{CEE445E9-446D-3004-77E7-E493E5C4E16A}"/>
              </a:ext>
            </a:extLst>
          </p:cNvPr>
          <p:cNvGrpSpPr/>
          <p:nvPr/>
        </p:nvGrpSpPr>
        <p:grpSpPr>
          <a:xfrm>
            <a:off x="-12192000" y="1203936"/>
            <a:ext cx="12192000" cy="5433463"/>
            <a:chOff x="0" y="1203936"/>
            <a:chExt cx="12192000" cy="5433463"/>
          </a:xfrm>
        </p:grpSpPr>
        <p:sp>
          <p:nvSpPr>
            <p:cNvPr id="4" name="Rectangle 3">
              <a:extLst>
                <a:ext uri="{FF2B5EF4-FFF2-40B4-BE49-F238E27FC236}">
                  <a16:creationId xmlns:a16="http://schemas.microsoft.com/office/drawing/2014/main" id="{78F35E12-98FE-BA85-B60A-AE2929BFE8AD}"/>
                </a:ext>
              </a:extLst>
            </p:cNvPr>
            <p:cNvSpPr/>
            <p:nvPr/>
          </p:nvSpPr>
          <p:spPr>
            <a:xfrm>
              <a:off x="0" y="1203936"/>
              <a:ext cx="12192000" cy="54334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Google Shape;365;p34">
              <a:extLst>
                <a:ext uri="{FF2B5EF4-FFF2-40B4-BE49-F238E27FC236}">
                  <a16:creationId xmlns:a16="http://schemas.microsoft.com/office/drawing/2014/main" id="{9DE160F2-BD65-25B8-601E-186696EE62E0}"/>
                </a:ext>
              </a:extLst>
            </p:cNvPr>
            <p:cNvSpPr/>
            <p:nvPr/>
          </p:nvSpPr>
          <p:spPr>
            <a:xfrm>
              <a:off x="3473176"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 name="Google Shape;365;p34">
              <a:extLst>
                <a:ext uri="{FF2B5EF4-FFF2-40B4-BE49-F238E27FC236}">
                  <a16:creationId xmlns:a16="http://schemas.microsoft.com/office/drawing/2014/main" id="{8E864B8A-7B45-5656-8CEB-F68A011122EE}"/>
                </a:ext>
              </a:extLst>
            </p:cNvPr>
            <p:cNvSpPr/>
            <p:nvPr/>
          </p:nvSpPr>
          <p:spPr>
            <a:xfrm>
              <a:off x="394043"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8" name="Google Shape;365;p34">
              <a:extLst>
                <a:ext uri="{FF2B5EF4-FFF2-40B4-BE49-F238E27FC236}">
                  <a16:creationId xmlns:a16="http://schemas.microsoft.com/office/drawing/2014/main" id="{7BC518CA-CAF8-8705-0C3A-AF3475222788}"/>
                </a:ext>
              </a:extLst>
            </p:cNvPr>
            <p:cNvSpPr/>
            <p:nvPr/>
          </p:nvSpPr>
          <p:spPr>
            <a:xfrm>
              <a:off x="9631442"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9" name="Google Shape;365;p34">
              <a:extLst>
                <a:ext uri="{FF2B5EF4-FFF2-40B4-BE49-F238E27FC236}">
                  <a16:creationId xmlns:a16="http://schemas.microsoft.com/office/drawing/2014/main" id="{C0546F21-403F-CEB9-604B-360B9AB4D9BD}"/>
                </a:ext>
              </a:extLst>
            </p:cNvPr>
            <p:cNvSpPr/>
            <p:nvPr/>
          </p:nvSpPr>
          <p:spPr>
            <a:xfrm>
              <a:off x="6552309" y="1771944"/>
              <a:ext cx="2160000" cy="47916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1" name="Google Shape;365;p34">
              <a:extLst>
                <a:ext uri="{FF2B5EF4-FFF2-40B4-BE49-F238E27FC236}">
                  <a16:creationId xmlns:a16="http://schemas.microsoft.com/office/drawing/2014/main" id="{0D95DE65-719A-9C22-704A-95714457EAD8}"/>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3" name="Google Shape;365;p34">
              <a:extLst>
                <a:ext uri="{FF2B5EF4-FFF2-40B4-BE49-F238E27FC236}">
                  <a16:creationId xmlns:a16="http://schemas.microsoft.com/office/drawing/2014/main" id="{A3FC078B-E0AF-A04D-FE36-C883D3AEE0DA}"/>
                </a:ext>
              </a:extLst>
            </p:cNvPr>
            <p:cNvSpPr/>
            <p:nvPr/>
          </p:nvSpPr>
          <p:spPr>
            <a:xfrm>
              <a:off x="394038" y="1771944"/>
              <a:ext cx="2077199" cy="2397600"/>
            </a:xfrm>
            <a:prstGeom prst="rect">
              <a:avLst/>
            </a:prstGeom>
            <a:blipFill>
              <a:blip r:embed="rId3"/>
              <a:srcRect/>
              <a:stretch>
                <a:fillRect l="-1403" t="2" r="-89878" b="-10537"/>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0" name="Google Shape;370;p34">
              <a:extLst>
                <a:ext uri="{FF2B5EF4-FFF2-40B4-BE49-F238E27FC236}">
                  <a16:creationId xmlns:a16="http://schemas.microsoft.com/office/drawing/2014/main" id="{1974496F-FA55-0EFA-DCFA-3BDEFE9017F8}"/>
                </a:ext>
              </a:extLst>
            </p:cNvPr>
            <p:cNvSpPr txBox="1"/>
            <p:nvPr/>
          </p:nvSpPr>
          <p:spPr>
            <a:xfrm>
              <a:off x="2945595"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5</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Crafting Tomorrow’s Luxury </a:t>
              </a:r>
            </a:p>
          </p:txBody>
        </p:sp>
        <p:sp>
          <p:nvSpPr>
            <p:cNvPr id="41" name="Google Shape;365;p34">
              <a:extLst>
                <a:ext uri="{FF2B5EF4-FFF2-40B4-BE49-F238E27FC236}">
                  <a16:creationId xmlns:a16="http://schemas.microsoft.com/office/drawing/2014/main" id="{FB839292-4BD0-68C2-0E1A-0DDAC677A84F}"/>
                </a:ext>
              </a:extLst>
            </p:cNvPr>
            <p:cNvSpPr/>
            <p:nvPr/>
          </p:nvSpPr>
          <p:spPr>
            <a:xfrm>
              <a:off x="394038" y="4169544"/>
              <a:ext cx="2077199" cy="2394000"/>
            </a:xfrm>
            <a:prstGeom prst="rect">
              <a:avLst/>
            </a:prstGeom>
            <a:blipFill>
              <a:blip r:embed="rId4"/>
              <a:srcRect/>
              <a:stretch>
                <a:fillRect t="-25242" b="-4844"/>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2" name="TextBox 41">
              <a:extLst>
                <a:ext uri="{FF2B5EF4-FFF2-40B4-BE49-F238E27FC236}">
                  <a16:creationId xmlns:a16="http://schemas.microsoft.com/office/drawing/2014/main" id="{F488E5D3-BDD5-7A3F-7D0B-34BA893AEED0}"/>
                </a:ext>
              </a:extLst>
            </p:cNvPr>
            <p:cNvSpPr txBox="1"/>
            <p:nvPr/>
          </p:nvSpPr>
          <p:spPr>
            <a:xfrm>
              <a:off x="2945593" y="2877689"/>
              <a:ext cx="3775907" cy="2677656"/>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Architecture, Design and Scenography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Strategic Management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Design Thinking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Sustainable Luxury and Design   </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New Technologies in Luxury Businesses</a:t>
              </a:r>
            </a:p>
            <a:p>
              <a:pPr marL="0" marR="0" lvl="0" indent="0" algn="l" defTabSz="914400" rtl="0" eaLnBrk="1" fontAlgn="auto" latinLnBrk="0" hangingPunct="1">
                <a:lnSpc>
                  <a:spcPct val="100000"/>
                </a:lnSpc>
                <a:spcBef>
                  <a:spcPts val="0"/>
                </a:spcBef>
                <a:spcAft>
                  <a:spcPts val="600"/>
                </a:spcAft>
                <a:buClr>
                  <a:srgbClr val="5FD5B1"/>
                </a:buClr>
                <a:buSzTx/>
                <a:buFontTx/>
                <a:buNone/>
                <a:tabLst/>
                <a:defRPr/>
              </a:pPr>
              <a:endPar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ENTREPRENEURIAL CHALLENGE</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BUSINESS FIELD TRIP </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rPr>
                <a:t>BACHELOR THESIS OR APPLIED BUSINESS PROJECT</a:t>
              </a:r>
              <a:endParaRPr kumimoji="0" lang="en-CH" sz="1100" b="1" i="0" u="none" strike="noStrike" kern="1200" cap="none" spc="100" normalizeH="0" baseline="0" noProof="0">
                <a:ln>
                  <a:noFill/>
                </a:ln>
                <a:solidFill>
                  <a:srgbClr val="5FD5B1"/>
                </a:solidFill>
                <a:effectLst/>
                <a:uLnTx/>
                <a:uFillTx/>
                <a:latin typeface="Helvetica" pitchFamily="2" charset="0"/>
                <a:ea typeface="+mn-ea"/>
                <a:cs typeface="Mongolian Baiti" panose="03000500000000000000" pitchFamily="66" charset="0"/>
                <a:sym typeface="Arial"/>
              </a:endParaRPr>
            </a:p>
          </p:txBody>
        </p:sp>
        <p:sp>
          <p:nvSpPr>
            <p:cNvPr id="43" name="TextBox 42">
              <a:extLst>
                <a:ext uri="{FF2B5EF4-FFF2-40B4-BE49-F238E27FC236}">
                  <a16:creationId xmlns:a16="http://schemas.microsoft.com/office/drawing/2014/main" id="{1F52E644-148F-D240-B61A-DBAFE10B84BD}"/>
                </a:ext>
              </a:extLst>
            </p:cNvPr>
            <p:cNvSpPr txBox="1"/>
            <p:nvPr/>
          </p:nvSpPr>
          <p:spPr>
            <a:xfrm>
              <a:off x="7336116" y="2877689"/>
              <a:ext cx="3820578" cy="10618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ON-THE-JOB EXPERIENCE</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Bachelor's thesis or Applied Business Project</a:t>
              </a:r>
            </a:p>
            <a:p>
              <a:pPr marL="171450" marR="0" lvl="0" indent="-171450" algn="l" defTabSz="914400" rtl="0" eaLnBrk="1" fontAlgn="auto" latinLnBrk="0" hangingPunct="1">
                <a:lnSpc>
                  <a:spcPct val="100000"/>
                </a:lnSpc>
                <a:spcBef>
                  <a:spcPts val="0"/>
                </a:spcBef>
                <a:spcAft>
                  <a:spcPts val="600"/>
                </a:spcAft>
                <a:buClr>
                  <a:srgbClr val="5FD5B1"/>
                </a:buClr>
                <a:buSzTx/>
                <a:buFont typeface="Arial" panose="020B0604020202020204" pitchFamily="34" charset="0"/>
                <a:buChar char="•"/>
                <a:tabLst/>
                <a:defRPr/>
              </a:pPr>
              <a:r>
                <a:rPr kumimoji="0" lang="en-US" sz="14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12-weeks in the luxury industry</a:t>
              </a:r>
            </a:p>
          </p:txBody>
        </p:sp>
        <p:sp>
          <p:nvSpPr>
            <p:cNvPr id="44" name="Google Shape;370;p34">
              <a:extLst>
                <a:ext uri="{FF2B5EF4-FFF2-40B4-BE49-F238E27FC236}">
                  <a16:creationId xmlns:a16="http://schemas.microsoft.com/office/drawing/2014/main" id="{75592E52-2995-C031-3918-495779ED14D8}"/>
                </a:ext>
              </a:extLst>
            </p:cNvPr>
            <p:cNvSpPr txBox="1"/>
            <p:nvPr/>
          </p:nvSpPr>
          <p:spPr>
            <a:xfrm>
              <a:off x="7342010"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6</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Industry work experience</a:t>
              </a:r>
            </a:p>
          </p:txBody>
        </p:sp>
        <p:sp>
          <p:nvSpPr>
            <p:cNvPr id="45" name="TextBox 44">
              <a:extLst>
                <a:ext uri="{FF2B5EF4-FFF2-40B4-BE49-F238E27FC236}">
                  <a16:creationId xmlns:a16="http://schemas.microsoft.com/office/drawing/2014/main" id="{75463624-F9DD-0C66-7AA3-9E4EF7E01890}"/>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0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grpSp>
      <p:grpSp>
        <p:nvGrpSpPr>
          <p:cNvPr id="19" name="Group 18">
            <a:extLst>
              <a:ext uri="{FF2B5EF4-FFF2-40B4-BE49-F238E27FC236}">
                <a16:creationId xmlns:a16="http://schemas.microsoft.com/office/drawing/2014/main" id="{9EE3A835-2518-0957-B048-F5FDAE94BD2E}"/>
              </a:ext>
            </a:extLst>
          </p:cNvPr>
          <p:cNvGrpSpPr/>
          <p:nvPr/>
        </p:nvGrpSpPr>
        <p:grpSpPr>
          <a:xfrm>
            <a:off x="0" y="1203936"/>
            <a:ext cx="12192000" cy="5433463"/>
            <a:chOff x="0" y="1203936"/>
            <a:chExt cx="12192000" cy="5433463"/>
          </a:xfrm>
        </p:grpSpPr>
        <p:sp>
          <p:nvSpPr>
            <p:cNvPr id="15" name="Rectangle 14">
              <a:extLst>
                <a:ext uri="{FF2B5EF4-FFF2-40B4-BE49-F238E27FC236}">
                  <a16:creationId xmlns:a16="http://schemas.microsoft.com/office/drawing/2014/main" id="{FC632017-A36D-D6B9-BB16-025B8BAD0E3A}"/>
                </a:ext>
              </a:extLst>
            </p:cNvPr>
            <p:cNvSpPr/>
            <p:nvPr/>
          </p:nvSpPr>
          <p:spPr>
            <a:xfrm>
              <a:off x="0" y="1203936"/>
              <a:ext cx="12192000" cy="54334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71" name="Google Shape;365;p34">
              <a:extLst>
                <a:ext uri="{FF2B5EF4-FFF2-40B4-BE49-F238E27FC236}">
                  <a16:creationId xmlns:a16="http://schemas.microsoft.com/office/drawing/2014/main" id="{515A6CD7-1EB2-7ECF-90C7-2CEA71AF41EF}"/>
                </a:ext>
              </a:extLst>
            </p:cNvPr>
            <p:cNvSpPr/>
            <p:nvPr/>
          </p:nvSpPr>
          <p:spPr>
            <a:xfrm>
              <a:off x="3473176"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2" name="Google Shape;365;p34">
              <a:extLst>
                <a:ext uri="{FF2B5EF4-FFF2-40B4-BE49-F238E27FC236}">
                  <a16:creationId xmlns:a16="http://schemas.microsoft.com/office/drawing/2014/main" id="{CF9D4C82-FD30-80C0-A456-D2E8A93F35D6}"/>
                </a:ext>
              </a:extLst>
            </p:cNvPr>
            <p:cNvSpPr/>
            <p:nvPr/>
          </p:nvSpPr>
          <p:spPr>
            <a:xfrm>
              <a:off x="394043"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3" name="Google Shape;365;p34">
              <a:extLst>
                <a:ext uri="{FF2B5EF4-FFF2-40B4-BE49-F238E27FC236}">
                  <a16:creationId xmlns:a16="http://schemas.microsoft.com/office/drawing/2014/main" id="{E5B0CB14-CA68-8005-1D08-DF6DCABE45C5}"/>
                </a:ext>
              </a:extLst>
            </p:cNvPr>
            <p:cNvSpPr/>
            <p:nvPr/>
          </p:nvSpPr>
          <p:spPr>
            <a:xfrm>
              <a:off x="9631442"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4" name="Google Shape;365;p34">
              <a:extLst>
                <a:ext uri="{FF2B5EF4-FFF2-40B4-BE49-F238E27FC236}">
                  <a16:creationId xmlns:a16="http://schemas.microsoft.com/office/drawing/2014/main" id="{15DF0E4B-45CF-51C0-0F7C-A569A6C37FB2}"/>
                </a:ext>
              </a:extLst>
            </p:cNvPr>
            <p:cNvSpPr/>
            <p:nvPr/>
          </p:nvSpPr>
          <p:spPr>
            <a:xfrm>
              <a:off x="6552309" y="1771944"/>
              <a:ext cx="2160000" cy="4791600"/>
            </a:xfrm>
            <a:prstGeom prst="rect">
              <a:avLst/>
            </a:prstGeom>
            <a:solidFill>
              <a:schemeClr val="accent4"/>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5" name="Google Shape;365;p34">
              <a:extLst>
                <a:ext uri="{FF2B5EF4-FFF2-40B4-BE49-F238E27FC236}">
                  <a16:creationId xmlns:a16="http://schemas.microsoft.com/office/drawing/2014/main" id="{8F31682F-E521-6348-3831-72AA59392874}"/>
                </a:ext>
              </a:extLst>
            </p:cNvPr>
            <p:cNvSpPr/>
            <p:nvPr/>
          </p:nvSpPr>
          <p:spPr>
            <a:xfrm>
              <a:off x="394043" y="1771944"/>
              <a:ext cx="11397399" cy="4791600"/>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6" name="Google Shape;365;p34">
              <a:extLst>
                <a:ext uri="{FF2B5EF4-FFF2-40B4-BE49-F238E27FC236}">
                  <a16:creationId xmlns:a16="http://schemas.microsoft.com/office/drawing/2014/main" id="{0257293F-8E54-AB10-0BA2-BD33CE3CB14D}"/>
                </a:ext>
              </a:extLst>
            </p:cNvPr>
            <p:cNvSpPr/>
            <p:nvPr/>
          </p:nvSpPr>
          <p:spPr>
            <a:xfrm>
              <a:off x="394038" y="1771944"/>
              <a:ext cx="2077199" cy="2397600"/>
            </a:xfrm>
            <a:prstGeom prst="rect">
              <a:avLst/>
            </a:prstGeom>
            <a:blipFill>
              <a:blip r:embed="rId5"/>
              <a:srcRect/>
              <a:stretch>
                <a:fillRect t="-25078" b="-4876"/>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6" name="Google Shape;370;p34">
              <a:extLst>
                <a:ext uri="{FF2B5EF4-FFF2-40B4-BE49-F238E27FC236}">
                  <a16:creationId xmlns:a16="http://schemas.microsoft.com/office/drawing/2014/main" id="{F1887821-37E6-ADCF-AACB-3B5390A13AF6}"/>
                </a:ext>
              </a:extLst>
            </p:cNvPr>
            <p:cNvSpPr txBox="1"/>
            <p:nvPr/>
          </p:nvSpPr>
          <p:spPr>
            <a:xfrm>
              <a:off x="2945595"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5</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Specialization &amp; Business Project</a:t>
              </a:r>
            </a:p>
          </p:txBody>
        </p:sp>
        <p:sp>
          <p:nvSpPr>
            <p:cNvPr id="17" name="Google Shape;365;p34">
              <a:extLst>
                <a:ext uri="{FF2B5EF4-FFF2-40B4-BE49-F238E27FC236}">
                  <a16:creationId xmlns:a16="http://schemas.microsoft.com/office/drawing/2014/main" id="{30642A0A-671E-E232-6923-60CFD188311D}"/>
                </a:ext>
              </a:extLst>
            </p:cNvPr>
            <p:cNvSpPr/>
            <p:nvPr/>
          </p:nvSpPr>
          <p:spPr>
            <a:xfrm>
              <a:off x="394038" y="4169544"/>
              <a:ext cx="2077199" cy="2394000"/>
            </a:xfrm>
            <a:prstGeom prst="rect">
              <a:avLst/>
            </a:prstGeom>
            <a:blipFill>
              <a:blip r:embed="rId6"/>
              <a:srcRect/>
              <a:stretch>
                <a:fillRect t="-7822" b="-7822"/>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0" name="TextBox 29">
              <a:extLst>
                <a:ext uri="{FF2B5EF4-FFF2-40B4-BE49-F238E27FC236}">
                  <a16:creationId xmlns:a16="http://schemas.microsoft.com/office/drawing/2014/main" id="{31A1C6D2-1699-1F67-86E5-9931CB3DDC64}"/>
                </a:ext>
              </a:extLst>
            </p:cNvPr>
            <p:cNvSpPr txBox="1"/>
            <p:nvPr/>
          </p:nvSpPr>
          <p:spPr>
            <a:xfrm>
              <a:off x="2945593" y="2877689"/>
              <a:ext cx="3775907" cy="235449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CHOICE OF SPECIALIZATION</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Luxury Brand Strategy</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or</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International Hotel Development and Finance</a:t>
              </a:r>
              <a:br>
                <a:rPr kumimoji="0" lang="en-US" sz="1200" b="1"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or</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1"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Guest Experience and Event Management</a:t>
              </a:r>
              <a:b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br>
              <a:endPar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200" b="0"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And</a:t>
              </a:r>
              <a:br>
                <a:rPr kumimoji="0" lang="en-US" sz="1200" b="0" i="0" u="none" strike="noStrike" kern="0" cap="none" spc="0" normalizeH="0" baseline="0" noProof="0">
                  <a:ln>
                    <a:noFill/>
                  </a:ln>
                  <a:solidFill>
                    <a:srgbClr val="849FF7"/>
                  </a:solidFill>
                  <a:effectLst/>
                  <a:uLnTx/>
                  <a:uFillTx/>
                  <a:latin typeface="Helvetica" pitchFamily="2" charset="0"/>
                  <a:ea typeface="+mn-ea"/>
                  <a:cs typeface="Mongolian Baiti" panose="03000500000000000000" pitchFamily="66" charset="0"/>
                  <a:sym typeface="Arial"/>
                </a:rPr>
              </a:b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Bachelor’s Thesis or Applied Business Project</a:t>
              </a:r>
            </a:p>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4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 </a:t>
              </a:r>
              <a:r>
                <a:rPr kumimoji="0" lang="en-US" sz="12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rPr>
                <a:t>SPECIALIZATION-BASED FIELD TRIP</a:t>
              </a:r>
              <a:endParaRPr kumimoji="0" lang="en-US" sz="1400" b="1" i="0" u="none" strike="noStrike" kern="0" cap="none" spc="0" normalizeH="0" baseline="0" noProof="0">
                <a:ln>
                  <a:noFill/>
                </a:ln>
                <a:solidFill>
                  <a:srgbClr val="003CB3"/>
                </a:solidFill>
                <a:effectLst/>
                <a:uLnTx/>
                <a:uFillTx/>
                <a:latin typeface="Helvetica" pitchFamily="2" charset="0"/>
                <a:ea typeface="+mn-ea"/>
                <a:cs typeface="Mongolian Baiti" panose="03000500000000000000" pitchFamily="66" charset="0"/>
                <a:sym typeface="Arial"/>
              </a:endParaRPr>
            </a:p>
          </p:txBody>
        </p:sp>
        <p:sp>
          <p:nvSpPr>
            <p:cNvPr id="31" name="TextBox 30">
              <a:extLst>
                <a:ext uri="{FF2B5EF4-FFF2-40B4-BE49-F238E27FC236}">
                  <a16:creationId xmlns:a16="http://schemas.microsoft.com/office/drawing/2014/main" id="{083783ED-5287-4075-FDF0-E81EF27D9C1C}"/>
                </a:ext>
              </a:extLst>
            </p:cNvPr>
            <p:cNvSpPr txBox="1"/>
            <p:nvPr/>
          </p:nvSpPr>
          <p:spPr>
            <a:xfrm>
              <a:off x="7336116" y="2877689"/>
              <a:ext cx="3820578" cy="78483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600"/>
                </a:spcAft>
                <a:buClr>
                  <a:srgbClr val="000000"/>
                </a:buClr>
                <a:buSzTx/>
                <a:buFont typeface="Arial"/>
                <a:buNone/>
                <a:tabLst/>
                <a:defRPr/>
              </a:pPr>
              <a:r>
                <a:rPr kumimoji="0" lang="en-US" sz="1100" b="1" i="0" u="none" strike="noStrike" kern="0" cap="none" spc="10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ON-THE-JOB EXPERIENCE</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rPr>
                <a:t>Bachelor’s Thesis or Applied Business Project </a:t>
              </a:r>
            </a:p>
            <a:p>
              <a:pPr marL="171450" marR="0" lvl="0" indent="-171450" algn="l" defTabSz="914400" rtl="0" eaLnBrk="1" fontAlgn="auto" latinLnBrk="0" hangingPunct="1">
                <a:lnSpc>
                  <a:spcPct val="100000"/>
                </a:lnSpc>
                <a:spcBef>
                  <a:spcPts val="0"/>
                </a:spcBef>
                <a:spcAft>
                  <a:spcPts val="600"/>
                </a:spcAft>
                <a:buClr>
                  <a:srgbClr val="003CB3"/>
                </a:buClr>
                <a:buSzTx/>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a:ea typeface="+mn-ea"/>
                  <a:cs typeface="Mongolian Baiti"/>
                  <a:sym typeface="Arial"/>
                </a:rPr>
                <a:t>12 weeks in the hospitality industry</a:t>
              </a:r>
              <a:endParaRPr kumimoji="0" lang="en-US" sz="1200" b="0" i="0" u="none" strike="noStrike" kern="0" cap="none" spc="0" normalizeH="0" baseline="0" noProof="0">
                <a:ln>
                  <a:noFill/>
                </a:ln>
                <a:solidFill>
                  <a:srgbClr val="2C344C"/>
                </a:solidFill>
                <a:effectLst/>
                <a:uLnTx/>
                <a:uFillTx/>
                <a:latin typeface="Helvetica"/>
                <a:ea typeface="+mn-ea"/>
                <a:cs typeface="Mongolian Baiti"/>
              </a:endParaRPr>
            </a:p>
          </p:txBody>
        </p:sp>
        <p:sp>
          <p:nvSpPr>
            <p:cNvPr id="29" name="Google Shape;370;p34">
              <a:extLst>
                <a:ext uri="{FF2B5EF4-FFF2-40B4-BE49-F238E27FC236}">
                  <a16:creationId xmlns:a16="http://schemas.microsoft.com/office/drawing/2014/main" id="{6D731943-6E26-85BE-6BB7-333030045066}"/>
                </a:ext>
              </a:extLst>
            </p:cNvPr>
            <p:cNvSpPr txBox="1"/>
            <p:nvPr/>
          </p:nvSpPr>
          <p:spPr>
            <a:xfrm>
              <a:off x="7342010" y="2010745"/>
              <a:ext cx="4427938"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Playfair Display"/>
                </a:rPr>
                <a:t>SEMESTER 6</a:t>
              </a:r>
              <a:endParaRPr kumimoji="0" lang="en-GB" sz="12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Industry work experience</a:t>
              </a:r>
            </a:p>
          </p:txBody>
        </p:sp>
        <p:sp>
          <p:nvSpPr>
            <p:cNvPr id="39" name="TextBox 38">
              <a:extLst>
                <a:ext uri="{FF2B5EF4-FFF2-40B4-BE49-F238E27FC236}">
                  <a16:creationId xmlns:a16="http://schemas.microsoft.com/office/drawing/2014/main" id="{B6DCE135-D2E7-9BA3-4941-9A00797BE6B0}"/>
                </a:ext>
              </a:extLst>
            </p:cNvPr>
            <p:cNvSpPr txBox="1"/>
            <p:nvPr/>
          </p:nvSpPr>
          <p:spPr>
            <a:xfrm>
              <a:off x="2951156" y="5456476"/>
              <a:ext cx="3266223" cy="8156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Reflect on specialist knowledge</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Openness to new ideas</a:t>
              </a:r>
            </a:p>
            <a:p>
              <a:pPr marL="0" marR="0" lvl="0" indent="0" algn="l" defTabSz="914400" rtl="0" eaLnBrk="1" fontAlgn="auto" latinLnBrk="0" hangingPunct="1">
                <a:lnSpc>
                  <a:spcPct val="100000"/>
                </a:lnSpc>
                <a:spcBef>
                  <a:spcPts val="0"/>
                </a:spcBef>
                <a:spcAft>
                  <a:spcPts val="300"/>
                </a:spcAft>
                <a:buClr>
                  <a:srgbClr val="000000"/>
                </a:buClr>
                <a:buSzTx/>
                <a:buFont typeface="Arial"/>
                <a:buNone/>
                <a:tabLst/>
                <a:defRPr/>
              </a:pPr>
              <a:r>
                <a:rPr kumimoji="0" lang="en-US" sz="1400" b="0" i="1" u="none" strike="noStrike" kern="0" cap="none" spc="0" normalizeH="0" baseline="0" noProof="0">
                  <a:ln>
                    <a:noFill/>
                  </a:ln>
                  <a:solidFill>
                    <a:srgbClr val="003CB3"/>
                  </a:solidFill>
                  <a:effectLst/>
                  <a:uLnTx/>
                  <a:uFillTx/>
                  <a:latin typeface="Mongolian Baiti" panose="03000500000000000000" pitchFamily="66" charset="0"/>
                  <a:ea typeface="+mn-ea"/>
                  <a:cs typeface="Mongolian Baiti" panose="03000500000000000000" pitchFamily="66" charset="0"/>
                  <a:sym typeface="Arial"/>
                </a:rPr>
                <a:t>Creativity &amp; innovation</a:t>
              </a:r>
              <a:endParaRPr kumimoji="0" lang="en-CH" sz="1400" b="0" i="0" u="none" strike="noStrike" kern="0" cap="none" spc="0" normalizeH="0" baseline="0" noProof="0">
                <a:ln>
                  <a:noFill/>
                </a:ln>
                <a:solidFill>
                  <a:srgbClr val="003CB3"/>
                </a:solidFill>
                <a:effectLst/>
                <a:uLnTx/>
                <a:uFillTx/>
                <a:latin typeface="Helvetica" pitchFamily="2" charset="0"/>
                <a:ea typeface="+mn-ea"/>
                <a:cs typeface="Arial"/>
                <a:sym typeface="Arial"/>
              </a:endParaRPr>
            </a:p>
          </p:txBody>
        </p:sp>
        <p:sp>
          <p:nvSpPr>
            <p:cNvPr id="10" name="TextBox 9">
              <a:extLst>
                <a:ext uri="{FF2B5EF4-FFF2-40B4-BE49-F238E27FC236}">
                  <a16:creationId xmlns:a16="http://schemas.microsoft.com/office/drawing/2014/main" id="{23722323-BF9F-F75B-8702-0897D23362C0}"/>
                </a:ext>
              </a:extLst>
            </p:cNvPr>
            <p:cNvSpPr txBox="1"/>
            <p:nvPr/>
          </p:nvSpPr>
          <p:spPr>
            <a:xfrm>
              <a:off x="569744" y="1284706"/>
              <a:ext cx="6095426" cy="400110"/>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sp>
        <p:nvSpPr>
          <p:cNvPr id="12" name="Google Shape;159;p9">
            <a:extLst>
              <a:ext uri="{FF2B5EF4-FFF2-40B4-BE49-F238E27FC236}">
                <a16:creationId xmlns:a16="http://schemas.microsoft.com/office/drawing/2014/main" id="{F0BA3894-C9AB-C2C4-FA30-BAD818C54CD5}"/>
              </a:ext>
            </a:extLst>
          </p:cNvPr>
          <p:cNvSpPr txBox="1"/>
          <p:nvPr/>
        </p:nvSpPr>
        <p:spPr>
          <a:xfrm>
            <a:off x="438987"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Year</a:t>
            </a:r>
          </a:p>
        </p:txBody>
      </p:sp>
      <p:sp>
        <p:nvSpPr>
          <p:cNvPr id="14" name="Google Shape;159;p9">
            <a:extLst>
              <a:ext uri="{FF2B5EF4-FFF2-40B4-BE49-F238E27FC236}">
                <a16:creationId xmlns:a16="http://schemas.microsoft.com/office/drawing/2014/main" id="{AEA1440B-6337-345F-8CFF-C9A24FA32838}"/>
              </a:ext>
            </a:extLst>
          </p:cNvPr>
          <p:cNvSpPr txBox="1"/>
          <p:nvPr/>
        </p:nvSpPr>
        <p:spPr>
          <a:xfrm>
            <a:off x="2945595" y="510717"/>
            <a:ext cx="352048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 of Science</a:t>
            </a:r>
          </a:p>
        </p:txBody>
      </p:sp>
      <p:sp>
        <p:nvSpPr>
          <p:cNvPr id="16" name="Rectangle 15">
            <a:extLst>
              <a:ext uri="{FF2B5EF4-FFF2-40B4-BE49-F238E27FC236}">
                <a16:creationId xmlns:a16="http://schemas.microsoft.com/office/drawing/2014/main" id="{0FE558DB-0014-E787-F7A6-2914025CB0C2}"/>
              </a:ext>
            </a:extLst>
          </p:cNvPr>
          <p:cNvSpPr/>
          <p:nvPr/>
        </p:nvSpPr>
        <p:spPr>
          <a:xfrm>
            <a:off x="0" y="0"/>
            <a:ext cx="3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8" name="Rectangle 17">
            <a:extLst>
              <a:ext uri="{FF2B5EF4-FFF2-40B4-BE49-F238E27FC236}">
                <a16:creationId xmlns:a16="http://schemas.microsoft.com/office/drawing/2014/main" id="{F35C3A3C-553B-BF11-359F-35198CA27EA3}"/>
              </a:ext>
            </a:extLst>
          </p:cNvPr>
          <p:cNvSpPr/>
          <p:nvPr/>
        </p:nvSpPr>
        <p:spPr>
          <a:xfrm>
            <a:off x="11885575" y="0"/>
            <a:ext cx="30642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46" name="Picture 45">
            <a:extLst>
              <a:ext uri="{FF2B5EF4-FFF2-40B4-BE49-F238E27FC236}">
                <a16:creationId xmlns:a16="http://schemas.microsoft.com/office/drawing/2014/main" id="{817AC243-526D-3328-7850-11320238E80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668124" y="198773"/>
            <a:ext cx="1163063" cy="806390"/>
          </a:xfrm>
          <a:prstGeom prst="rect">
            <a:avLst/>
          </a:prstGeom>
        </p:spPr>
      </p:pic>
    </p:spTree>
    <p:extLst>
      <p:ext uri="{BB962C8B-B14F-4D97-AF65-F5344CB8AC3E}">
        <p14:creationId xmlns:p14="http://schemas.microsoft.com/office/powerpoint/2010/main" val="325185153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11"/>
        <p:cNvGrpSpPr/>
        <p:nvPr/>
      </p:nvGrpSpPr>
      <p:grpSpPr>
        <a:xfrm>
          <a:off x="0" y="0"/>
          <a:ext cx="0" cy="0"/>
          <a:chOff x="0" y="0"/>
          <a:chExt cx="0" cy="0"/>
        </a:xfrm>
      </p:grpSpPr>
      <p:sp>
        <p:nvSpPr>
          <p:cNvPr id="74" name="Google Shape;364;p34">
            <a:extLst>
              <a:ext uri="{FF2B5EF4-FFF2-40B4-BE49-F238E27FC236}">
                <a16:creationId xmlns:a16="http://schemas.microsoft.com/office/drawing/2014/main" id="{E448D528-B56C-291B-60B7-CAB05F1C303D}"/>
              </a:ext>
            </a:extLst>
          </p:cNvPr>
          <p:cNvSpPr/>
          <p:nvPr/>
        </p:nvSpPr>
        <p:spPr>
          <a:xfrm>
            <a:off x="1343354" y="327943"/>
            <a:ext cx="3269153" cy="6202114"/>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pic>
        <p:nvPicPr>
          <p:cNvPr id="8" name="Picture 7">
            <a:extLst>
              <a:ext uri="{FF2B5EF4-FFF2-40B4-BE49-F238E27FC236}">
                <a16:creationId xmlns:a16="http://schemas.microsoft.com/office/drawing/2014/main" id="{1B5A67A3-4EEF-1CEF-0FC5-D453561C268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rot="16200000">
            <a:off x="199510" y="5329202"/>
            <a:ext cx="1333970" cy="1127910"/>
          </a:xfrm>
          <a:prstGeom prst="rect">
            <a:avLst/>
          </a:prstGeom>
        </p:spPr>
      </p:pic>
      <p:sp>
        <p:nvSpPr>
          <p:cNvPr id="7" name="Google Shape;159;p9">
            <a:extLst>
              <a:ext uri="{FF2B5EF4-FFF2-40B4-BE49-F238E27FC236}">
                <a16:creationId xmlns:a16="http://schemas.microsoft.com/office/drawing/2014/main" id="{ED67011F-5034-1F0F-EBA2-468B7FE67AE2}"/>
              </a:ext>
            </a:extLst>
          </p:cNvPr>
          <p:cNvSpPr txBox="1"/>
          <p:nvPr/>
        </p:nvSpPr>
        <p:spPr>
          <a:xfrm rot="16200000">
            <a:off x="-1056622" y="3125152"/>
            <a:ext cx="3520484" cy="64629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specializations</a:t>
            </a:r>
          </a:p>
        </p:txBody>
      </p:sp>
      <p:grpSp>
        <p:nvGrpSpPr>
          <p:cNvPr id="49" name="Group 48">
            <a:extLst>
              <a:ext uri="{FF2B5EF4-FFF2-40B4-BE49-F238E27FC236}">
                <a16:creationId xmlns:a16="http://schemas.microsoft.com/office/drawing/2014/main" id="{E054AE6A-12B8-D0DA-18B4-4D89B394EF53}"/>
              </a:ext>
            </a:extLst>
          </p:cNvPr>
          <p:cNvGrpSpPr/>
          <p:nvPr/>
        </p:nvGrpSpPr>
        <p:grpSpPr>
          <a:xfrm>
            <a:off x="1343354" y="327943"/>
            <a:ext cx="3269153" cy="6202114"/>
            <a:chOff x="1343354" y="358028"/>
            <a:chExt cx="3269153" cy="6202114"/>
          </a:xfrm>
        </p:grpSpPr>
        <p:sp>
          <p:nvSpPr>
            <p:cNvPr id="50" name="Google Shape;365;p34">
              <a:extLst>
                <a:ext uri="{FF2B5EF4-FFF2-40B4-BE49-F238E27FC236}">
                  <a16:creationId xmlns:a16="http://schemas.microsoft.com/office/drawing/2014/main" id="{DE254B74-E595-7051-0EF6-068684583656}"/>
                </a:ext>
              </a:extLst>
            </p:cNvPr>
            <p:cNvSpPr/>
            <p:nvPr/>
          </p:nvSpPr>
          <p:spPr>
            <a:xfrm>
              <a:off x="1343354" y="762605"/>
              <a:ext cx="3269153" cy="5797537"/>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2" name="Google Shape;370;p34">
              <a:extLst>
                <a:ext uri="{FF2B5EF4-FFF2-40B4-BE49-F238E27FC236}">
                  <a16:creationId xmlns:a16="http://schemas.microsoft.com/office/drawing/2014/main" id="{8CD886E5-33F1-507F-954F-14956A7628F3}"/>
                </a:ext>
              </a:extLst>
            </p:cNvPr>
            <p:cNvSpPr txBox="1"/>
            <p:nvPr/>
          </p:nvSpPr>
          <p:spPr>
            <a:xfrm>
              <a:off x="1556211" y="2898768"/>
              <a:ext cx="2265127" cy="70784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1"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 Brand Strategy</a:t>
              </a:r>
              <a:endParaRPr kumimoji="0" lang="en-GB" sz="1600" b="0" i="1"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sp>
          <p:nvSpPr>
            <p:cNvPr id="53" name="TextBox 52">
              <a:extLst>
                <a:ext uri="{FF2B5EF4-FFF2-40B4-BE49-F238E27FC236}">
                  <a16:creationId xmlns:a16="http://schemas.microsoft.com/office/drawing/2014/main" id="{5C7E93D2-5EC3-23E7-ABAF-99B49899D547}"/>
                </a:ext>
              </a:extLst>
            </p:cNvPr>
            <p:cNvSpPr txBox="1"/>
            <p:nvPr/>
          </p:nvSpPr>
          <p:spPr>
            <a:xfrm>
              <a:off x="1556211" y="3827446"/>
              <a:ext cx="3056296" cy="1703030"/>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Understanding Luxury Concepts</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Building L</a:t>
              </a:r>
              <a:r>
                <a:rPr kumimoji="0" lang="en-US" sz="1050" b="0" i="0" u="none" strike="noStrike" kern="1200" cap="none" spc="0" normalizeH="0" baseline="0" noProof="0" err="1">
                  <a:ln>
                    <a:noFill/>
                  </a:ln>
                  <a:solidFill>
                    <a:srgbClr val="243645"/>
                  </a:solidFill>
                  <a:effectLst/>
                  <a:uLnTx/>
                  <a:uFillTx/>
                  <a:latin typeface="Helvetica" pitchFamily="2" charset="0"/>
                  <a:ea typeface="+mn-ea"/>
                  <a:cs typeface="+mn-cs"/>
                </a:rPr>
                <a:t>uxury</a:t>
              </a: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 Brand I</a:t>
              </a:r>
              <a:r>
                <a:rPr kumimoji="0" lang="en-US" sz="1050" b="0" i="0" u="none" strike="noStrike" kern="1200" cap="none" spc="0" normalizeH="0" baseline="0" noProof="0" err="1">
                  <a:ln>
                    <a:noFill/>
                  </a:ln>
                  <a:solidFill>
                    <a:srgbClr val="243645"/>
                  </a:solidFill>
                  <a:effectLst/>
                  <a:uLnTx/>
                  <a:uFillTx/>
                  <a:latin typeface="Helvetica" pitchFamily="2" charset="0"/>
                  <a:ea typeface="+mn-ea"/>
                  <a:cs typeface="+mn-cs"/>
                </a:rPr>
                <a:t>dentity</a:t>
              </a:r>
              <a:endParaRPr kumimoji="0" lang="en-US" sz="1050" b="0" i="0" u="none" strike="noStrike" kern="1200" cap="none" spc="0" normalizeH="0" baseline="0" noProof="0">
                <a:ln>
                  <a:noFill/>
                </a:ln>
                <a:solidFill>
                  <a:srgbClr val="243645"/>
                </a:solidFill>
                <a:effectLst/>
                <a:uLnTx/>
                <a:uFillTx/>
                <a:latin typeface="Helvetica" pitchFamily="2" charset="0"/>
                <a:ea typeface="+mn-ea"/>
                <a:cs typeface="+mn-cs"/>
              </a:endParaRP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Utilizing Marketing Communication Tools</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Designing Luxury Experiences</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Delivering Service Excellence</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in the Luxury Sector</a:t>
              </a:r>
            </a:p>
          </p:txBody>
        </p:sp>
        <p:sp>
          <p:nvSpPr>
            <p:cNvPr id="4" name="Google Shape;365;p34">
              <a:extLst>
                <a:ext uri="{FF2B5EF4-FFF2-40B4-BE49-F238E27FC236}">
                  <a16:creationId xmlns:a16="http://schemas.microsoft.com/office/drawing/2014/main" id="{8DA0B2E9-18B1-D35F-CACA-08797D471DA9}"/>
                </a:ext>
              </a:extLst>
            </p:cNvPr>
            <p:cNvSpPr/>
            <p:nvPr/>
          </p:nvSpPr>
          <p:spPr>
            <a:xfrm>
              <a:off x="1343354" y="358028"/>
              <a:ext cx="3269153" cy="2224090"/>
            </a:xfrm>
            <a:prstGeom prst="rect">
              <a:avLst/>
            </a:prstGeom>
            <a:blipFill>
              <a:blip r:embed="rId4" cstate="screen">
                <a:extLst>
                  <a:ext uri="{28A0092B-C50C-407E-A947-70E740481C1C}">
                    <a14:useLocalDpi xmlns:a14="http://schemas.microsoft.com/office/drawing/2010/main"/>
                  </a:ext>
                </a:extLst>
              </a:blip>
              <a:srcRect/>
              <a:stretch>
                <a:fillRect/>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sp>
        <p:nvSpPr>
          <p:cNvPr id="13" name="Google Shape;364;p34">
            <a:extLst>
              <a:ext uri="{FF2B5EF4-FFF2-40B4-BE49-F238E27FC236}">
                <a16:creationId xmlns:a16="http://schemas.microsoft.com/office/drawing/2014/main" id="{A7A72F8D-30EA-04BA-0DCE-8580021F49D4}"/>
              </a:ext>
            </a:extLst>
          </p:cNvPr>
          <p:cNvSpPr/>
          <p:nvPr/>
        </p:nvSpPr>
        <p:spPr>
          <a:xfrm>
            <a:off x="5031434" y="327943"/>
            <a:ext cx="3269153" cy="6202114"/>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5" name="Google Shape;364;p34">
            <a:extLst>
              <a:ext uri="{FF2B5EF4-FFF2-40B4-BE49-F238E27FC236}">
                <a16:creationId xmlns:a16="http://schemas.microsoft.com/office/drawing/2014/main" id="{1DB0DCDC-0A8B-4903-EAFF-FE76B170ABC1}"/>
              </a:ext>
            </a:extLst>
          </p:cNvPr>
          <p:cNvSpPr/>
          <p:nvPr/>
        </p:nvSpPr>
        <p:spPr>
          <a:xfrm>
            <a:off x="8612834" y="327943"/>
            <a:ext cx="3269153" cy="6202114"/>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nvGrpSpPr>
          <p:cNvPr id="25" name="Group 24">
            <a:extLst>
              <a:ext uri="{FF2B5EF4-FFF2-40B4-BE49-F238E27FC236}">
                <a16:creationId xmlns:a16="http://schemas.microsoft.com/office/drawing/2014/main" id="{96675834-EB23-4781-553A-E0599787F7A0}"/>
              </a:ext>
            </a:extLst>
          </p:cNvPr>
          <p:cNvGrpSpPr/>
          <p:nvPr/>
        </p:nvGrpSpPr>
        <p:grpSpPr>
          <a:xfrm>
            <a:off x="5031434" y="327943"/>
            <a:ext cx="3269153" cy="6202114"/>
            <a:chOff x="6250634" y="358028"/>
            <a:chExt cx="3269153" cy="6202114"/>
          </a:xfrm>
        </p:grpSpPr>
        <p:sp>
          <p:nvSpPr>
            <p:cNvPr id="17" name="Google Shape;365;p34">
              <a:extLst>
                <a:ext uri="{FF2B5EF4-FFF2-40B4-BE49-F238E27FC236}">
                  <a16:creationId xmlns:a16="http://schemas.microsoft.com/office/drawing/2014/main" id="{0F92A495-9D24-4B3E-B229-2EDD02190D0C}"/>
                </a:ext>
              </a:extLst>
            </p:cNvPr>
            <p:cNvSpPr/>
            <p:nvPr/>
          </p:nvSpPr>
          <p:spPr>
            <a:xfrm>
              <a:off x="6250634" y="762605"/>
              <a:ext cx="3269153" cy="5797537"/>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8" name="Google Shape;370;p34">
              <a:extLst>
                <a:ext uri="{FF2B5EF4-FFF2-40B4-BE49-F238E27FC236}">
                  <a16:creationId xmlns:a16="http://schemas.microsoft.com/office/drawing/2014/main" id="{3C4F74FB-873E-7E71-B1AE-194ABD775E50}"/>
                </a:ext>
              </a:extLst>
            </p:cNvPr>
            <p:cNvSpPr txBox="1"/>
            <p:nvPr/>
          </p:nvSpPr>
          <p:spPr>
            <a:xfrm>
              <a:off x="6413121" y="2898768"/>
              <a:ext cx="2857806" cy="70784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1"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Guest Experience and Event Management</a:t>
              </a:r>
              <a:endParaRPr kumimoji="0" lang="en-GB" sz="1600" b="0" i="1"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sp>
          <p:nvSpPr>
            <p:cNvPr id="19" name="TextBox 18">
              <a:extLst>
                <a:ext uri="{FF2B5EF4-FFF2-40B4-BE49-F238E27FC236}">
                  <a16:creationId xmlns:a16="http://schemas.microsoft.com/office/drawing/2014/main" id="{81C4C3EB-10FB-4BC0-F9C0-955F7D1F96FF}"/>
                </a:ext>
              </a:extLst>
            </p:cNvPr>
            <p:cNvSpPr txBox="1"/>
            <p:nvPr/>
          </p:nvSpPr>
          <p:spPr>
            <a:xfrm>
              <a:off x="6413122" y="3827446"/>
              <a:ext cx="2646188" cy="2059538"/>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Defining the Experience Industry</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Creating the Strategy &amp; Management in Hospitality, Events, Tourism</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Developing a Personalized Offering &amp; Upsell Programs</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Staging a Blended Hospitality Experience</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Designing Customer Feedback Management Systems</a:t>
              </a:r>
            </a:p>
          </p:txBody>
        </p:sp>
        <p:sp>
          <p:nvSpPr>
            <p:cNvPr id="24" name="Google Shape;365;p34">
              <a:extLst>
                <a:ext uri="{FF2B5EF4-FFF2-40B4-BE49-F238E27FC236}">
                  <a16:creationId xmlns:a16="http://schemas.microsoft.com/office/drawing/2014/main" id="{F48B3BAC-67A7-B65B-38D7-9519A555B2F5}"/>
                </a:ext>
              </a:extLst>
            </p:cNvPr>
            <p:cNvSpPr/>
            <p:nvPr/>
          </p:nvSpPr>
          <p:spPr>
            <a:xfrm>
              <a:off x="6250634" y="358028"/>
              <a:ext cx="3269153" cy="2224090"/>
            </a:xfrm>
            <a:prstGeom prst="rect">
              <a:avLst/>
            </a:prstGeom>
            <a:blipFill>
              <a:blip r:embed="rId5"/>
              <a:srcRect/>
              <a:stretch>
                <a:fillRect l="-5800" t="-6473" r="-4776" b="-1883"/>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grpSp>
        <p:nvGrpSpPr>
          <p:cNvPr id="26" name="Group 25">
            <a:extLst>
              <a:ext uri="{FF2B5EF4-FFF2-40B4-BE49-F238E27FC236}">
                <a16:creationId xmlns:a16="http://schemas.microsoft.com/office/drawing/2014/main" id="{1BE0010A-6BEA-040F-D575-EFDE583B522A}"/>
              </a:ext>
            </a:extLst>
          </p:cNvPr>
          <p:cNvGrpSpPr/>
          <p:nvPr/>
        </p:nvGrpSpPr>
        <p:grpSpPr>
          <a:xfrm>
            <a:off x="8612834" y="327943"/>
            <a:ext cx="3269153" cy="6202114"/>
            <a:chOff x="6250634" y="358028"/>
            <a:chExt cx="3269153" cy="6202114"/>
          </a:xfrm>
        </p:grpSpPr>
        <p:sp>
          <p:nvSpPr>
            <p:cNvPr id="27" name="Google Shape;365;p34">
              <a:extLst>
                <a:ext uri="{FF2B5EF4-FFF2-40B4-BE49-F238E27FC236}">
                  <a16:creationId xmlns:a16="http://schemas.microsoft.com/office/drawing/2014/main" id="{906334A9-7A45-1A7E-C38B-63D5EA2052ED}"/>
                </a:ext>
              </a:extLst>
            </p:cNvPr>
            <p:cNvSpPr/>
            <p:nvPr/>
          </p:nvSpPr>
          <p:spPr>
            <a:xfrm>
              <a:off x="6250634" y="762605"/>
              <a:ext cx="3269153" cy="5797537"/>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32" name="Google Shape;370;p34">
              <a:extLst>
                <a:ext uri="{FF2B5EF4-FFF2-40B4-BE49-F238E27FC236}">
                  <a16:creationId xmlns:a16="http://schemas.microsoft.com/office/drawing/2014/main" id="{0C500A87-51D9-A2DB-5BD5-72554403625B}"/>
                </a:ext>
              </a:extLst>
            </p:cNvPr>
            <p:cNvSpPr txBox="1"/>
            <p:nvPr/>
          </p:nvSpPr>
          <p:spPr>
            <a:xfrm>
              <a:off x="6462251" y="2898768"/>
              <a:ext cx="2860075" cy="70784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 typeface="Arial"/>
                <a:buNone/>
                <a:tabLst/>
                <a:defRPr/>
              </a:pPr>
              <a:r>
                <a:rPr kumimoji="0" lang="en-GB" sz="2000" b="0" i="1"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International Hotel Development &amp; Finance</a:t>
              </a:r>
              <a:endParaRPr kumimoji="0" lang="en-GB" sz="1600" b="0" i="1"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sp>
          <p:nvSpPr>
            <p:cNvPr id="38" name="TextBox 37">
              <a:extLst>
                <a:ext uri="{FF2B5EF4-FFF2-40B4-BE49-F238E27FC236}">
                  <a16:creationId xmlns:a16="http://schemas.microsoft.com/office/drawing/2014/main" id="{889C230C-05CB-6826-B440-87B5D4543E27}"/>
                </a:ext>
              </a:extLst>
            </p:cNvPr>
            <p:cNvSpPr txBox="1"/>
            <p:nvPr/>
          </p:nvSpPr>
          <p:spPr>
            <a:xfrm>
              <a:off x="6462252" y="3827446"/>
              <a:ext cx="2648534" cy="1574790"/>
            </a:xfrm>
            <a:prstGeom prst="rect">
              <a:avLst/>
            </a:prstGeom>
            <a:noFill/>
          </p:spPr>
          <p:txBody>
            <a:bodyPr wrap="square" rtlCol="0">
              <a:spAutoFit/>
            </a:bodyPr>
            <a:lstStyle/>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Hotel Asset Management Introduction</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Hotel feasibility and </a:t>
              </a:r>
              <a:b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b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international development</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Hotel Finance and Valuation</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Global Resort Development</a:t>
              </a:r>
            </a:p>
            <a:p>
              <a:pPr marL="171450" marR="0" lvl="0" indent="-171450" algn="l" defTabSz="914400" rtl="0" eaLnBrk="1" fontAlgn="auto" latinLnBrk="0" hangingPunct="1">
                <a:lnSpc>
                  <a:spcPct val="100000"/>
                </a:lnSpc>
                <a:spcBef>
                  <a:spcPts val="0"/>
                </a:spcBef>
                <a:spcAft>
                  <a:spcPts val="1000"/>
                </a:spcAft>
                <a:buClr>
                  <a:srgbClr val="003CB3"/>
                </a:buClr>
                <a:buSzPct val="80000"/>
                <a:buFont typeface="Arial" panose="020B0604020202020204" pitchFamily="34" charset="0"/>
                <a:buChar char="•"/>
                <a:tabLst/>
                <a:defRPr/>
              </a:pPr>
              <a:r>
                <a:rPr kumimoji="0" lang="en-US" sz="1050" b="0" i="0" u="none" strike="noStrike" kern="1200" cap="none" spc="0" normalizeH="0" baseline="0" noProof="0">
                  <a:ln>
                    <a:noFill/>
                  </a:ln>
                  <a:solidFill>
                    <a:srgbClr val="243645"/>
                  </a:solidFill>
                  <a:effectLst/>
                  <a:uLnTx/>
                  <a:uFillTx/>
                  <a:latin typeface="Helvetica" pitchFamily="2" charset="0"/>
                  <a:ea typeface="+mn-ea"/>
                  <a:cs typeface="+mn-cs"/>
                </a:rPr>
                <a:t>EMEA Hotel Market Development</a:t>
              </a:r>
            </a:p>
          </p:txBody>
        </p:sp>
        <p:sp>
          <p:nvSpPr>
            <p:cNvPr id="48" name="Google Shape;365;p34">
              <a:extLst>
                <a:ext uri="{FF2B5EF4-FFF2-40B4-BE49-F238E27FC236}">
                  <a16:creationId xmlns:a16="http://schemas.microsoft.com/office/drawing/2014/main" id="{F5FCA49C-E182-782E-83C5-5A68B8BBE347}"/>
                </a:ext>
              </a:extLst>
            </p:cNvPr>
            <p:cNvSpPr/>
            <p:nvPr/>
          </p:nvSpPr>
          <p:spPr>
            <a:xfrm>
              <a:off x="6250634" y="358028"/>
              <a:ext cx="3269153" cy="2224090"/>
            </a:xfrm>
            <a:prstGeom prst="rect">
              <a:avLst/>
            </a:prstGeom>
            <a:blipFill>
              <a:blip r:embed="rId6" cstate="screen">
                <a:extLst>
                  <a:ext uri="{28A0092B-C50C-407E-A947-70E740481C1C}">
                    <a14:useLocalDpi xmlns:a14="http://schemas.microsoft.com/office/drawing/2010/main"/>
                  </a:ext>
                </a:extLst>
              </a:blip>
              <a:srcRect/>
              <a:stretch>
                <a:fillRect/>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spTree>
    <p:extLst>
      <p:ext uri="{BB962C8B-B14F-4D97-AF65-F5344CB8AC3E}">
        <p14:creationId xmlns:p14="http://schemas.microsoft.com/office/powerpoint/2010/main" val="114821018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50337BA5-C355-5D41-BFD4-4CC5A4F355BE}"/>
              </a:ext>
            </a:extLst>
          </p:cNvPr>
          <p:cNvSpPr/>
          <p:nvPr/>
        </p:nvSpPr>
        <p:spPr>
          <a:xfrm rot="5400000">
            <a:off x="6372916" y="3483853"/>
            <a:ext cx="936000" cy="936000"/>
          </a:xfrm>
          <a:prstGeom prst="rect">
            <a:avLst/>
          </a:prstGeom>
          <a:solidFill>
            <a:schemeClr val="bg1"/>
          </a:solidFill>
          <a:ln>
            <a:solidFill>
              <a:schemeClr val="tx2"/>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1" name="Rectangle 60">
            <a:extLst>
              <a:ext uri="{FF2B5EF4-FFF2-40B4-BE49-F238E27FC236}">
                <a16:creationId xmlns:a16="http://schemas.microsoft.com/office/drawing/2014/main" id="{11D4FFA0-15C8-9748-AAD9-342AC8CC230E}"/>
              </a:ext>
            </a:extLst>
          </p:cNvPr>
          <p:cNvSpPr/>
          <p:nvPr/>
        </p:nvSpPr>
        <p:spPr>
          <a:xfrm rot="5400000">
            <a:off x="1537847" y="3483856"/>
            <a:ext cx="936000" cy="936000"/>
          </a:xfrm>
          <a:prstGeom prst="rect">
            <a:avLst/>
          </a:prstGeom>
          <a:solidFill>
            <a:schemeClr val="bg1"/>
          </a:solidFill>
          <a:ln>
            <a:solidFill>
              <a:schemeClr val="accent3"/>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2" name="Rectangle 61">
            <a:extLst>
              <a:ext uri="{FF2B5EF4-FFF2-40B4-BE49-F238E27FC236}">
                <a16:creationId xmlns:a16="http://schemas.microsoft.com/office/drawing/2014/main" id="{C2485C46-1110-7D4C-A1D8-64A87E78910F}"/>
              </a:ext>
            </a:extLst>
          </p:cNvPr>
          <p:cNvSpPr/>
          <p:nvPr/>
        </p:nvSpPr>
        <p:spPr>
          <a:xfrm rot="5400000">
            <a:off x="5251651" y="3483853"/>
            <a:ext cx="936000" cy="936000"/>
          </a:xfrm>
          <a:prstGeom prst="rect">
            <a:avLst/>
          </a:prstGeom>
          <a:solidFill>
            <a:schemeClr val="bg1"/>
          </a:solidFill>
          <a:ln>
            <a:solidFill>
              <a:schemeClr val="accent4"/>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3" name="Rectangle 62">
            <a:extLst>
              <a:ext uri="{FF2B5EF4-FFF2-40B4-BE49-F238E27FC236}">
                <a16:creationId xmlns:a16="http://schemas.microsoft.com/office/drawing/2014/main" id="{FC2B5B25-A324-9646-AB8D-4B944F546E64}"/>
              </a:ext>
            </a:extLst>
          </p:cNvPr>
          <p:cNvSpPr/>
          <p:nvPr/>
        </p:nvSpPr>
        <p:spPr>
          <a:xfrm rot="5400000">
            <a:off x="4133819" y="3483853"/>
            <a:ext cx="936000" cy="936000"/>
          </a:xfrm>
          <a:prstGeom prst="rect">
            <a:avLst/>
          </a:prstGeom>
          <a:solidFill>
            <a:schemeClr val="bg1"/>
          </a:solidFill>
          <a:ln>
            <a:solidFill>
              <a:schemeClr val="accent4"/>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4" name="Rectangle 63">
            <a:extLst>
              <a:ext uri="{FF2B5EF4-FFF2-40B4-BE49-F238E27FC236}">
                <a16:creationId xmlns:a16="http://schemas.microsoft.com/office/drawing/2014/main" id="{1EF89E25-E308-204C-BE2F-613E4B38B5A9}"/>
              </a:ext>
            </a:extLst>
          </p:cNvPr>
          <p:cNvSpPr/>
          <p:nvPr/>
        </p:nvSpPr>
        <p:spPr>
          <a:xfrm rot="5400000">
            <a:off x="2655679" y="3483853"/>
            <a:ext cx="936000" cy="936000"/>
          </a:xfrm>
          <a:prstGeom prst="rect">
            <a:avLst/>
          </a:prstGeom>
          <a:solidFill>
            <a:schemeClr val="bg1"/>
          </a:solidFill>
          <a:ln>
            <a:solidFill>
              <a:schemeClr val="tx2"/>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5" name="Rectangle 64">
            <a:extLst>
              <a:ext uri="{FF2B5EF4-FFF2-40B4-BE49-F238E27FC236}">
                <a16:creationId xmlns:a16="http://schemas.microsoft.com/office/drawing/2014/main" id="{6F5D5535-F99E-1B47-9B22-FE13DB269B96}"/>
              </a:ext>
            </a:extLst>
          </p:cNvPr>
          <p:cNvSpPr/>
          <p:nvPr/>
        </p:nvSpPr>
        <p:spPr>
          <a:xfrm rot="5400000">
            <a:off x="7487315" y="3483853"/>
            <a:ext cx="936000" cy="936000"/>
          </a:xfrm>
          <a:prstGeom prst="rect">
            <a:avLst/>
          </a:prstGeom>
          <a:solidFill>
            <a:schemeClr val="bg1"/>
          </a:solidFill>
          <a:ln>
            <a:solidFill>
              <a:schemeClr val="accent4"/>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6" name="Rectangle 65">
            <a:extLst>
              <a:ext uri="{FF2B5EF4-FFF2-40B4-BE49-F238E27FC236}">
                <a16:creationId xmlns:a16="http://schemas.microsoft.com/office/drawing/2014/main" id="{957623A5-EC88-664E-A722-F7177597338B}"/>
              </a:ext>
            </a:extLst>
          </p:cNvPr>
          <p:cNvSpPr/>
          <p:nvPr/>
        </p:nvSpPr>
        <p:spPr>
          <a:xfrm rot="5400000">
            <a:off x="8605149" y="3483853"/>
            <a:ext cx="936000" cy="936000"/>
          </a:xfrm>
          <a:prstGeom prst="rect">
            <a:avLst/>
          </a:prstGeom>
          <a:solidFill>
            <a:schemeClr val="bg1"/>
          </a:solidFill>
          <a:ln>
            <a:solidFill>
              <a:schemeClr val="accent4"/>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32" name="Rectangle 31">
            <a:extLst>
              <a:ext uri="{FF2B5EF4-FFF2-40B4-BE49-F238E27FC236}">
                <a16:creationId xmlns:a16="http://schemas.microsoft.com/office/drawing/2014/main" id="{C128B3D3-C33B-8E33-A372-979F0CC45AFF}"/>
              </a:ext>
            </a:extLst>
          </p:cNvPr>
          <p:cNvSpPr/>
          <p:nvPr/>
        </p:nvSpPr>
        <p:spPr>
          <a:xfrm rot="5400000">
            <a:off x="9722983" y="3483852"/>
            <a:ext cx="936000" cy="936000"/>
          </a:xfrm>
          <a:prstGeom prst="rect">
            <a:avLst/>
          </a:prstGeom>
          <a:solidFill>
            <a:schemeClr val="bg1"/>
          </a:solidFill>
          <a:ln>
            <a:solidFill>
              <a:schemeClr val="tx2"/>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pic>
        <p:nvPicPr>
          <p:cNvPr id="28" name="Picture 27">
            <a:extLst>
              <a:ext uri="{FF2B5EF4-FFF2-40B4-BE49-F238E27FC236}">
                <a16:creationId xmlns:a16="http://schemas.microsoft.com/office/drawing/2014/main" id="{986D0AE5-3455-80B5-1560-F8E94F8FDE3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003085" y="2304970"/>
            <a:ext cx="3124236" cy="830997"/>
          </a:xfrm>
          <a:prstGeom prst="rect">
            <a:avLst/>
          </a:prstGeom>
        </p:spPr>
      </p:pic>
      <p:sp>
        <p:nvSpPr>
          <p:cNvPr id="24" name="TextBox 23">
            <a:extLst>
              <a:ext uri="{FF2B5EF4-FFF2-40B4-BE49-F238E27FC236}">
                <a16:creationId xmlns:a16="http://schemas.microsoft.com/office/drawing/2014/main" id="{E4355500-0B9C-404B-959D-A1ADD71D88F3}"/>
              </a:ext>
            </a:extLst>
          </p:cNvPr>
          <p:cNvSpPr txBox="1"/>
          <p:nvPr/>
        </p:nvSpPr>
        <p:spPr>
          <a:xfrm>
            <a:off x="2683195" y="3541199"/>
            <a:ext cx="880968" cy="86177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2C344C"/>
                </a:solidFill>
                <a:effectLst/>
                <a:uLnTx/>
                <a:uFillTx/>
                <a:latin typeface="Helvetica" pitchFamily="2" charset="0"/>
                <a:ea typeface="+mn-ea"/>
                <a:cs typeface="+mn-cs"/>
              </a:rPr>
              <a:t>INTERNSHIP</a:t>
            </a:r>
            <a:endParaRPr kumimoji="0" lang="en-US" sz="500" b="1" i="0" u="none" strike="noStrike" kern="1200" cap="none" spc="0" normalizeH="0" baseline="0" noProof="0">
              <a:ln>
                <a:noFill/>
              </a:ln>
              <a:solidFill>
                <a:srgbClr val="2C344C"/>
              </a:solidFill>
              <a:effectLst/>
              <a:uLnTx/>
              <a:uFillTx/>
              <a:latin typeface="Helvetica" pitchFamily="2" charset="0"/>
              <a:ea typeface="+mn-ea"/>
              <a:cs typeface="+mn-cs"/>
            </a:endParaRPr>
          </a:p>
        </p:txBody>
      </p:sp>
      <p:sp>
        <p:nvSpPr>
          <p:cNvPr id="67" name="TextBox 66">
            <a:extLst>
              <a:ext uri="{FF2B5EF4-FFF2-40B4-BE49-F238E27FC236}">
                <a16:creationId xmlns:a16="http://schemas.microsoft.com/office/drawing/2014/main" id="{ECAAFBE0-7EF3-CF40-A3EB-BAD1E70995BC}"/>
              </a:ext>
            </a:extLst>
          </p:cNvPr>
          <p:cNvSpPr txBox="1"/>
          <p:nvPr/>
        </p:nvSpPr>
        <p:spPr>
          <a:xfrm>
            <a:off x="6400432" y="3534205"/>
            <a:ext cx="880968" cy="86177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2C344C"/>
                </a:solidFill>
                <a:effectLst/>
                <a:uLnTx/>
                <a:uFillTx/>
                <a:latin typeface="Helvetica" pitchFamily="2" charset="0"/>
                <a:ea typeface="+mn-ea"/>
                <a:cs typeface="+mn-cs"/>
              </a:rPr>
              <a:t>INTERNSHIP</a:t>
            </a:r>
            <a:endParaRPr kumimoji="0" lang="en-US" sz="500" b="1" i="0" u="none" strike="noStrike" kern="1200" cap="none" spc="0" normalizeH="0" baseline="0" noProof="0">
              <a:ln>
                <a:noFill/>
              </a:ln>
              <a:solidFill>
                <a:srgbClr val="2C344C"/>
              </a:solidFill>
              <a:effectLst/>
              <a:uLnTx/>
              <a:uFillTx/>
              <a:latin typeface="Helvetica" pitchFamily="2" charset="0"/>
              <a:ea typeface="+mn-ea"/>
              <a:cs typeface="+mn-cs"/>
            </a:endParaRPr>
          </a:p>
        </p:txBody>
      </p:sp>
      <p:sp>
        <p:nvSpPr>
          <p:cNvPr id="58" name="Rectangle 57">
            <a:extLst>
              <a:ext uri="{FF2B5EF4-FFF2-40B4-BE49-F238E27FC236}">
                <a16:creationId xmlns:a16="http://schemas.microsoft.com/office/drawing/2014/main" id="{8A174A5C-2E67-0241-A815-C2EC8D81FF34}"/>
              </a:ext>
            </a:extLst>
          </p:cNvPr>
          <p:cNvSpPr/>
          <p:nvPr/>
        </p:nvSpPr>
        <p:spPr>
          <a:xfrm>
            <a:off x="4063800" y="4698000"/>
            <a:ext cx="4064400" cy="216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3" name="Rectangle 2">
            <a:extLst>
              <a:ext uri="{FF2B5EF4-FFF2-40B4-BE49-F238E27FC236}">
                <a16:creationId xmlns:a16="http://schemas.microsoft.com/office/drawing/2014/main" id="{A467A1FA-2FFB-D88E-C8A8-6338E08DDB15}"/>
              </a:ext>
            </a:extLst>
          </p:cNvPr>
          <p:cNvSpPr/>
          <p:nvPr/>
        </p:nvSpPr>
        <p:spPr>
          <a:xfrm>
            <a:off x="4063800" y="4698000"/>
            <a:ext cx="4064400" cy="216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8" name="TextBox 67">
            <a:extLst>
              <a:ext uri="{FF2B5EF4-FFF2-40B4-BE49-F238E27FC236}">
                <a16:creationId xmlns:a16="http://schemas.microsoft.com/office/drawing/2014/main" id="{3FEEB794-4C35-7246-B35F-EAD9C82C0A45}"/>
              </a:ext>
            </a:extLst>
          </p:cNvPr>
          <p:cNvSpPr txBox="1"/>
          <p:nvPr/>
        </p:nvSpPr>
        <p:spPr>
          <a:xfrm>
            <a:off x="1631032" y="3541199"/>
            <a:ext cx="749630" cy="73866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839FF7"/>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839FF7"/>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839FF7"/>
                </a:solidFill>
                <a:effectLst/>
                <a:uLnTx/>
                <a:uFillTx/>
                <a:latin typeface="Mongolian Baiti" panose="03000500000000000000" pitchFamily="66" charset="0"/>
                <a:ea typeface="+mn-ea"/>
                <a:cs typeface="+mn-cs"/>
              </a:rPr>
              <a:t>1</a:t>
            </a:r>
            <a:endParaRPr kumimoji="0" lang="en-US" sz="1800" b="0" i="0" u="none" strike="noStrike" kern="1200" cap="none" spc="0" normalizeH="0" baseline="0" noProof="0">
              <a:ln>
                <a:noFill/>
              </a:ln>
              <a:solidFill>
                <a:srgbClr val="839FF7"/>
              </a:solidFill>
              <a:effectLst/>
              <a:uLnTx/>
              <a:uFillTx/>
              <a:latin typeface="Mongolian Baiti" panose="03000500000000000000" pitchFamily="66" charset="0"/>
              <a:ea typeface="+mn-ea"/>
              <a:cs typeface="+mn-cs"/>
            </a:endParaRPr>
          </a:p>
        </p:txBody>
      </p:sp>
      <p:sp>
        <p:nvSpPr>
          <p:cNvPr id="69" name="TextBox 68">
            <a:extLst>
              <a:ext uri="{FF2B5EF4-FFF2-40B4-BE49-F238E27FC236}">
                <a16:creationId xmlns:a16="http://schemas.microsoft.com/office/drawing/2014/main" id="{E94A1346-F116-3E43-8E36-E8A39E5CA5B2}"/>
              </a:ext>
            </a:extLst>
          </p:cNvPr>
          <p:cNvSpPr txBox="1"/>
          <p:nvPr/>
        </p:nvSpPr>
        <p:spPr>
          <a:xfrm>
            <a:off x="4203933" y="3563919"/>
            <a:ext cx="795773" cy="707886"/>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Semester </a:t>
            </a:r>
            <a:r>
              <a:rPr kumimoji="0" lang="en-US" sz="28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1</a:t>
            </a:r>
            <a:endParaRPr kumimoji="0" lang="en-US" sz="18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endParaRPr>
          </a:p>
        </p:txBody>
      </p:sp>
      <p:sp>
        <p:nvSpPr>
          <p:cNvPr id="70" name="TextBox 69">
            <a:extLst>
              <a:ext uri="{FF2B5EF4-FFF2-40B4-BE49-F238E27FC236}">
                <a16:creationId xmlns:a16="http://schemas.microsoft.com/office/drawing/2014/main" id="{29630E26-8396-0C43-BF43-630853949425}"/>
              </a:ext>
            </a:extLst>
          </p:cNvPr>
          <p:cNvSpPr txBox="1"/>
          <p:nvPr/>
        </p:nvSpPr>
        <p:spPr>
          <a:xfrm>
            <a:off x="5311981" y="3541199"/>
            <a:ext cx="815340" cy="73866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2</a:t>
            </a:r>
            <a:endParaRPr kumimoji="0" lang="en-US" sz="18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endParaRPr>
          </a:p>
        </p:txBody>
      </p:sp>
      <p:sp>
        <p:nvSpPr>
          <p:cNvPr id="71" name="TextBox 70">
            <a:extLst>
              <a:ext uri="{FF2B5EF4-FFF2-40B4-BE49-F238E27FC236}">
                <a16:creationId xmlns:a16="http://schemas.microsoft.com/office/drawing/2014/main" id="{0DD3869D-2B71-AB49-A47B-0F0D3FE92F48}"/>
              </a:ext>
            </a:extLst>
          </p:cNvPr>
          <p:cNvSpPr txBox="1"/>
          <p:nvPr/>
        </p:nvSpPr>
        <p:spPr>
          <a:xfrm>
            <a:off x="7567426" y="3541199"/>
            <a:ext cx="775779" cy="73866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4</a:t>
            </a:r>
            <a:endParaRPr kumimoji="0" lang="en-US" sz="18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endParaRPr>
          </a:p>
        </p:txBody>
      </p:sp>
      <p:sp>
        <p:nvSpPr>
          <p:cNvPr id="72" name="TextBox 71">
            <a:extLst>
              <a:ext uri="{FF2B5EF4-FFF2-40B4-BE49-F238E27FC236}">
                <a16:creationId xmlns:a16="http://schemas.microsoft.com/office/drawing/2014/main" id="{A6E46747-EFC3-0747-A86E-AC4CC1446E63}"/>
              </a:ext>
            </a:extLst>
          </p:cNvPr>
          <p:cNvSpPr txBox="1"/>
          <p:nvPr/>
        </p:nvSpPr>
        <p:spPr>
          <a:xfrm>
            <a:off x="8655427" y="3541199"/>
            <a:ext cx="826670" cy="73866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rPr>
              <a:t>5</a:t>
            </a:r>
            <a:endParaRPr kumimoji="0" lang="en-US" sz="1800" b="0" i="0" u="none" strike="noStrike" kern="1200" cap="none" spc="0" normalizeH="0" baseline="0" noProof="0">
              <a:ln>
                <a:noFill/>
              </a:ln>
              <a:solidFill>
                <a:srgbClr val="003CB3"/>
              </a:solidFill>
              <a:effectLst/>
              <a:uLnTx/>
              <a:uFillTx/>
              <a:latin typeface="Mongolian Baiti" panose="03000500000000000000" pitchFamily="66" charset="0"/>
              <a:ea typeface="+mn-ea"/>
              <a:cs typeface="+mn-cs"/>
            </a:endParaRPr>
          </a:p>
        </p:txBody>
      </p:sp>
      <p:sp>
        <p:nvSpPr>
          <p:cNvPr id="54" name="Rectangle 53">
            <a:extLst>
              <a:ext uri="{FF2B5EF4-FFF2-40B4-BE49-F238E27FC236}">
                <a16:creationId xmlns:a16="http://schemas.microsoft.com/office/drawing/2014/main" id="{10A37DD1-2496-F44C-90BD-4683B76DF564}"/>
              </a:ext>
            </a:extLst>
          </p:cNvPr>
          <p:cNvSpPr/>
          <p:nvPr/>
        </p:nvSpPr>
        <p:spPr>
          <a:xfrm>
            <a:off x="8127600" y="0"/>
            <a:ext cx="4064400" cy="21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55" name="Rectangle 54">
            <a:extLst>
              <a:ext uri="{FF2B5EF4-FFF2-40B4-BE49-F238E27FC236}">
                <a16:creationId xmlns:a16="http://schemas.microsoft.com/office/drawing/2014/main" id="{B2B36D54-A79E-F746-80D4-DB51FCBE2E28}"/>
              </a:ext>
            </a:extLst>
          </p:cNvPr>
          <p:cNvSpPr/>
          <p:nvPr/>
        </p:nvSpPr>
        <p:spPr>
          <a:xfrm>
            <a:off x="4063800" y="0"/>
            <a:ext cx="4064400" cy="216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56" name="Rectangle 55">
            <a:extLst>
              <a:ext uri="{FF2B5EF4-FFF2-40B4-BE49-F238E27FC236}">
                <a16:creationId xmlns:a16="http://schemas.microsoft.com/office/drawing/2014/main" id="{28BA90D5-80A9-5740-A966-30CFB6584FE5}"/>
              </a:ext>
            </a:extLst>
          </p:cNvPr>
          <p:cNvSpPr/>
          <p:nvPr/>
        </p:nvSpPr>
        <p:spPr>
          <a:xfrm>
            <a:off x="0" y="0"/>
            <a:ext cx="4064400" cy="21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57" name="Rectangle 56">
            <a:extLst>
              <a:ext uri="{FF2B5EF4-FFF2-40B4-BE49-F238E27FC236}">
                <a16:creationId xmlns:a16="http://schemas.microsoft.com/office/drawing/2014/main" id="{7433FACC-B4BF-AF47-BD86-77A3C5D2FDF8}"/>
              </a:ext>
            </a:extLst>
          </p:cNvPr>
          <p:cNvSpPr/>
          <p:nvPr/>
        </p:nvSpPr>
        <p:spPr>
          <a:xfrm>
            <a:off x="8127600" y="4698000"/>
            <a:ext cx="4064400" cy="21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59" name="Rectangle 58">
            <a:extLst>
              <a:ext uri="{FF2B5EF4-FFF2-40B4-BE49-F238E27FC236}">
                <a16:creationId xmlns:a16="http://schemas.microsoft.com/office/drawing/2014/main" id="{CE8F07AE-F9A5-AD44-97AA-7682FD3D69E8}"/>
              </a:ext>
            </a:extLst>
          </p:cNvPr>
          <p:cNvSpPr/>
          <p:nvPr/>
        </p:nvSpPr>
        <p:spPr>
          <a:xfrm>
            <a:off x="0" y="4698000"/>
            <a:ext cx="4064400" cy="21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9" name="Rectangle 18">
            <a:extLst>
              <a:ext uri="{FF2B5EF4-FFF2-40B4-BE49-F238E27FC236}">
                <a16:creationId xmlns:a16="http://schemas.microsoft.com/office/drawing/2014/main" id="{6DAB2588-085C-684C-A8D7-73F3801C5D0B}"/>
              </a:ext>
            </a:extLst>
          </p:cNvPr>
          <p:cNvSpPr/>
          <p:nvPr/>
        </p:nvSpPr>
        <p:spPr>
          <a:xfrm>
            <a:off x="8127600" y="4698000"/>
            <a:ext cx="4064400" cy="216000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5" name="Rectangle 24">
            <a:extLst>
              <a:ext uri="{FF2B5EF4-FFF2-40B4-BE49-F238E27FC236}">
                <a16:creationId xmlns:a16="http://schemas.microsoft.com/office/drawing/2014/main" id="{F173407D-7A0E-6445-86C3-AB52800B3582}"/>
              </a:ext>
            </a:extLst>
          </p:cNvPr>
          <p:cNvSpPr/>
          <p:nvPr/>
        </p:nvSpPr>
        <p:spPr>
          <a:xfrm>
            <a:off x="0" y="4698000"/>
            <a:ext cx="4064400" cy="216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3" name="Rectangle 22">
            <a:extLst>
              <a:ext uri="{FF2B5EF4-FFF2-40B4-BE49-F238E27FC236}">
                <a16:creationId xmlns:a16="http://schemas.microsoft.com/office/drawing/2014/main" id="{D7AF9E0F-E97C-8145-B684-664F7880915E}"/>
              </a:ext>
            </a:extLst>
          </p:cNvPr>
          <p:cNvSpPr/>
          <p:nvPr/>
        </p:nvSpPr>
        <p:spPr>
          <a:xfrm>
            <a:off x="8127600" y="1"/>
            <a:ext cx="4064400" cy="2160000"/>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0" name="Rectangle 19">
            <a:extLst>
              <a:ext uri="{FF2B5EF4-FFF2-40B4-BE49-F238E27FC236}">
                <a16:creationId xmlns:a16="http://schemas.microsoft.com/office/drawing/2014/main" id="{DBBEBC4C-9B42-AF4B-B68E-3F899F5BDEEC}"/>
              </a:ext>
            </a:extLst>
          </p:cNvPr>
          <p:cNvSpPr/>
          <p:nvPr/>
        </p:nvSpPr>
        <p:spPr>
          <a:xfrm>
            <a:off x="4063800" y="1931"/>
            <a:ext cx="4064400" cy="2160000"/>
          </a:xfrm>
          <a:prstGeom prst="rect">
            <a:avLst/>
          </a:prstGeom>
          <a:blipFill>
            <a:blip r:embed="rId8" cstate="screen">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7" name="Rectangle 16">
            <a:extLst>
              <a:ext uri="{FF2B5EF4-FFF2-40B4-BE49-F238E27FC236}">
                <a16:creationId xmlns:a16="http://schemas.microsoft.com/office/drawing/2014/main" id="{9E7A8B62-2588-7042-8611-2D3BADCBA2B6}"/>
              </a:ext>
            </a:extLst>
          </p:cNvPr>
          <p:cNvSpPr/>
          <p:nvPr/>
        </p:nvSpPr>
        <p:spPr>
          <a:xfrm>
            <a:off x="0" y="-3"/>
            <a:ext cx="4064400" cy="2160000"/>
          </a:xfrm>
          <a:prstGeom prst="rect">
            <a:avLst/>
          </a:prstGeom>
          <a:blipFill>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47" name="Rectangle 46">
            <a:extLst>
              <a:ext uri="{FF2B5EF4-FFF2-40B4-BE49-F238E27FC236}">
                <a16:creationId xmlns:a16="http://schemas.microsoft.com/office/drawing/2014/main" id="{58C6143A-E4D5-3B4E-BE8B-8F074D7A255D}"/>
              </a:ext>
            </a:extLst>
          </p:cNvPr>
          <p:cNvSpPr/>
          <p:nvPr/>
        </p:nvSpPr>
        <p:spPr>
          <a:xfrm>
            <a:off x="8127600" y="4698000"/>
            <a:ext cx="4064400" cy="2160000"/>
          </a:xfrm>
          <a:prstGeom prst="rect">
            <a:avLst/>
          </a:prstGeom>
          <a:solidFill>
            <a:srgbClr val="0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48" name="Rectangle 47">
            <a:extLst>
              <a:ext uri="{FF2B5EF4-FFF2-40B4-BE49-F238E27FC236}">
                <a16:creationId xmlns:a16="http://schemas.microsoft.com/office/drawing/2014/main" id="{1971816E-7CD5-B548-A006-A398E6E85C76}"/>
              </a:ext>
            </a:extLst>
          </p:cNvPr>
          <p:cNvSpPr/>
          <p:nvPr/>
        </p:nvSpPr>
        <p:spPr>
          <a:xfrm>
            <a:off x="0" y="4698000"/>
            <a:ext cx="4064400" cy="2160000"/>
          </a:xfrm>
          <a:prstGeom prst="rect">
            <a:avLst/>
          </a:prstGeom>
          <a:solidFill>
            <a:srgbClr val="0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43" name="Rectangle 42">
            <a:extLst>
              <a:ext uri="{FF2B5EF4-FFF2-40B4-BE49-F238E27FC236}">
                <a16:creationId xmlns:a16="http://schemas.microsoft.com/office/drawing/2014/main" id="{A31E37FF-23FC-D84E-8FA5-E90CDDA530DE}"/>
              </a:ext>
            </a:extLst>
          </p:cNvPr>
          <p:cNvSpPr/>
          <p:nvPr/>
        </p:nvSpPr>
        <p:spPr>
          <a:xfrm>
            <a:off x="8127600" y="1"/>
            <a:ext cx="4064400" cy="2160000"/>
          </a:xfrm>
          <a:prstGeom prst="rect">
            <a:avLst/>
          </a:prstGeom>
          <a:solidFill>
            <a:srgbClr val="0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44" name="Rectangle 43">
            <a:extLst>
              <a:ext uri="{FF2B5EF4-FFF2-40B4-BE49-F238E27FC236}">
                <a16:creationId xmlns:a16="http://schemas.microsoft.com/office/drawing/2014/main" id="{553ADBF3-BAB0-9141-920A-5DA69427051F}"/>
              </a:ext>
            </a:extLst>
          </p:cNvPr>
          <p:cNvSpPr/>
          <p:nvPr/>
        </p:nvSpPr>
        <p:spPr>
          <a:xfrm>
            <a:off x="4063800" y="1931"/>
            <a:ext cx="4064400" cy="2160000"/>
          </a:xfrm>
          <a:prstGeom prst="rect">
            <a:avLst/>
          </a:prstGeom>
          <a:solidFill>
            <a:srgbClr val="0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45" name="Rectangle 44">
            <a:extLst>
              <a:ext uri="{FF2B5EF4-FFF2-40B4-BE49-F238E27FC236}">
                <a16:creationId xmlns:a16="http://schemas.microsoft.com/office/drawing/2014/main" id="{ED24ABF4-81A5-AC48-95D6-FD64E96656E1}"/>
              </a:ext>
            </a:extLst>
          </p:cNvPr>
          <p:cNvSpPr/>
          <p:nvPr/>
        </p:nvSpPr>
        <p:spPr>
          <a:xfrm>
            <a:off x="0" y="-3"/>
            <a:ext cx="4064400" cy="2160000"/>
          </a:xfrm>
          <a:prstGeom prst="rect">
            <a:avLst/>
          </a:prstGeom>
          <a:solidFill>
            <a:srgbClr val="0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8" name="Rectangle 7">
            <a:extLst>
              <a:ext uri="{FF2B5EF4-FFF2-40B4-BE49-F238E27FC236}">
                <a16:creationId xmlns:a16="http://schemas.microsoft.com/office/drawing/2014/main" id="{369CBB84-0AB2-A04B-9330-7F85DEB715DD}"/>
              </a:ext>
            </a:extLst>
          </p:cNvPr>
          <p:cNvSpPr/>
          <p:nvPr/>
        </p:nvSpPr>
        <p:spPr>
          <a:xfrm>
            <a:off x="2810412" y="2330700"/>
            <a:ext cx="9437515"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in up to 7 locations</a:t>
            </a:r>
          </a:p>
        </p:txBody>
      </p:sp>
      <p:sp>
        <p:nvSpPr>
          <p:cNvPr id="14" name="Rectangle 13">
            <a:extLst>
              <a:ext uri="{FF2B5EF4-FFF2-40B4-BE49-F238E27FC236}">
                <a16:creationId xmlns:a16="http://schemas.microsoft.com/office/drawing/2014/main" id="{1AB9676C-AF16-4740-A80F-6F78D9D1D4EC}"/>
              </a:ext>
            </a:extLst>
          </p:cNvPr>
          <p:cNvSpPr/>
          <p:nvPr/>
        </p:nvSpPr>
        <p:spPr>
          <a:xfrm>
            <a:off x="173729" y="904857"/>
            <a:ext cx="371694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Glion campus, </a:t>
            </a:r>
            <a:b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b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Switzerland</a:t>
            </a:r>
          </a:p>
        </p:txBody>
      </p:sp>
      <p:pic>
        <p:nvPicPr>
          <p:cNvPr id="4" name="Picture 3">
            <a:extLst>
              <a:ext uri="{FF2B5EF4-FFF2-40B4-BE49-F238E27FC236}">
                <a16:creationId xmlns:a16="http://schemas.microsoft.com/office/drawing/2014/main" id="{5A20ABAB-D63A-334B-BB15-B3D91BBC1A1D}"/>
              </a:ext>
            </a:extLst>
          </p:cNvPr>
          <p:cNvPicPr>
            <a:picLocks noChangeAspect="1"/>
          </p:cNvPicPr>
          <p:nvPr/>
        </p:nvPicPr>
        <p:blipFill>
          <a:blip r:embed="rId11" cstate="screen">
            <a:biLevel thresh="25000"/>
            <a:extLst>
              <a:ext uri="{28A0092B-C50C-407E-A947-70E740481C1C}">
                <a14:useLocalDpi xmlns:a14="http://schemas.microsoft.com/office/drawing/2010/main"/>
              </a:ext>
            </a:extLst>
          </a:blip>
          <a:srcRect/>
          <a:stretch/>
        </p:blipFill>
        <p:spPr>
          <a:xfrm>
            <a:off x="1780484" y="379264"/>
            <a:ext cx="503432" cy="503432"/>
          </a:xfrm>
          <a:prstGeom prst="rect">
            <a:avLst/>
          </a:prstGeom>
        </p:spPr>
      </p:pic>
      <p:sp>
        <p:nvSpPr>
          <p:cNvPr id="33" name="Rectangle 32">
            <a:extLst>
              <a:ext uri="{FF2B5EF4-FFF2-40B4-BE49-F238E27FC236}">
                <a16:creationId xmlns:a16="http://schemas.microsoft.com/office/drawing/2014/main" id="{19DBD8E3-57FD-3747-89B6-1B279CEEEC43}"/>
              </a:ext>
            </a:extLst>
          </p:cNvPr>
          <p:cNvSpPr/>
          <p:nvPr/>
        </p:nvSpPr>
        <p:spPr>
          <a:xfrm>
            <a:off x="4237529" y="906791"/>
            <a:ext cx="371694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err="1">
                <a:ln>
                  <a:noFill/>
                </a:ln>
                <a:solidFill>
                  <a:srgbClr val="FFFFFF"/>
                </a:solidFill>
                <a:effectLst/>
                <a:uLnTx/>
                <a:uFillTx/>
                <a:latin typeface="Mongolian Baiti" panose="03000500000000000000" pitchFamily="66" charset="0"/>
                <a:ea typeface="+mn-ea"/>
                <a:cs typeface="+mn-cs"/>
              </a:rPr>
              <a:t>Bulle</a:t>
            </a: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 campus, </a:t>
            </a:r>
            <a:b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b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Switzerland</a:t>
            </a:r>
          </a:p>
        </p:txBody>
      </p:sp>
      <p:sp>
        <p:nvSpPr>
          <p:cNvPr id="35" name="Rectangle 34">
            <a:extLst>
              <a:ext uri="{FF2B5EF4-FFF2-40B4-BE49-F238E27FC236}">
                <a16:creationId xmlns:a16="http://schemas.microsoft.com/office/drawing/2014/main" id="{ECABCAEA-11C9-FF48-9F7A-C9FEED3FC341}"/>
              </a:ext>
            </a:extLst>
          </p:cNvPr>
          <p:cNvSpPr/>
          <p:nvPr/>
        </p:nvSpPr>
        <p:spPr>
          <a:xfrm>
            <a:off x="8292695" y="904861"/>
            <a:ext cx="371694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London campus, </a:t>
            </a:r>
            <a:b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b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United Kingdom</a:t>
            </a:r>
          </a:p>
        </p:txBody>
      </p:sp>
      <p:sp>
        <p:nvSpPr>
          <p:cNvPr id="39" name="Rectangle 38">
            <a:extLst>
              <a:ext uri="{FF2B5EF4-FFF2-40B4-BE49-F238E27FC236}">
                <a16:creationId xmlns:a16="http://schemas.microsoft.com/office/drawing/2014/main" id="{9ECDD9BA-C758-4541-B23B-85DEC648CAC9}"/>
              </a:ext>
            </a:extLst>
          </p:cNvPr>
          <p:cNvSpPr/>
          <p:nvPr/>
        </p:nvSpPr>
        <p:spPr>
          <a:xfrm>
            <a:off x="8301329" y="5623668"/>
            <a:ext cx="371694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Les Roches Marbella, Spain</a:t>
            </a:r>
          </a:p>
        </p:txBody>
      </p:sp>
      <p:pic>
        <p:nvPicPr>
          <p:cNvPr id="49" name="Picture 48">
            <a:extLst>
              <a:ext uri="{FF2B5EF4-FFF2-40B4-BE49-F238E27FC236}">
                <a16:creationId xmlns:a16="http://schemas.microsoft.com/office/drawing/2014/main" id="{F2FB0B72-783C-164F-AEBB-A0FDBA88502B}"/>
              </a:ext>
            </a:extLst>
          </p:cNvPr>
          <p:cNvPicPr>
            <a:picLocks noChangeAspect="1"/>
          </p:cNvPicPr>
          <p:nvPr/>
        </p:nvPicPr>
        <p:blipFill>
          <a:blip r:embed="rId11" cstate="screen">
            <a:biLevel thresh="25000"/>
            <a:extLst>
              <a:ext uri="{28A0092B-C50C-407E-A947-70E740481C1C}">
                <a14:useLocalDpi xmlns:a14="http://schemas.microsoft.com/office/drawing/2010/main"/>
              </a:ext>
            </a:extLst>
          </a:blip>
          <a:srcRect/>
          <a:stretch/>
        </p:blipFill>
        <p:spPr>
          <a:xfrm>
            <a:off x="5844284" y="381198"/>
            <a:ext cx="503432" cy="503432"/>
          </a:xfrm>
          <a:prstGeom prst="rect">
            <a:avLst/>
          </a:prstGeom>
        </p:spPr>
      </p:pic>
      <p:pic>
        <p:nvPicPr>
          <p:cNvPr id="50" name="Picture 49">
            <a:extLst>
              <a:ext uri="{FF2B5EF4-FFF2-40B4-BE49-F238E27FC236}">
                <a16:creationId xmlns:a16="http://schemas.microsoft.com/office/drawing/2014/main" id="{A4366549-5E10-4741-BA81-FF385867808D}"/>
              </a:ext>
            </a:extLst>
          </p:cNvPr>
          <p:cNvPicPr>
            <a:picLocks noChangeAspect="1"/>
          </p:cNvPicPr>
          <p:nvPr/>
        </p:nvPicPr>
        <p:blipFill>
          <a:blip r:embed="rId12" cstate="screen">
            <a:biLevel thresh="25000"/>
            <a:extLst>
              <a:ext uri="{28A0092B-C50C-407E-A947-70E740481C1C}">
                <a14:useLocalDpi xmlns:a14="http://schemas.microsoft.com/office/drawing/2010/main"/>
              </a:ext>
            </a:extLst>
          </a:blip>
          <a:srcRect/>
          <a:stretch/>
        </p:blipFill>
        <p:spPr>
          <a:xfrm>
            <a:off x="9899450" y="379268"/>
            <a:ext cx="503432" cy="503432"/>
          </a:xfrm>
          <a:prstGeom prst="rect">
            <a:avLst/>
          </a:prstGeom>
        </p:spPr>
      </p:pic>
      <p:pic>
        <p:nvPicPr>
          <p:cNvPr id="52" name="Picture 51">
            <a:extLst>
              <a:ext uri="{FF2B5EF4-FFF2-40B4-BE49-F238E27FC236}">
                <a16:creationId xmlns:a16="http://schemas.microsoft.com/office/drawing/2014/main" id="{F78945F2-B36F-2741-99CB-B209B8798003}"/>
              </a:ext>
            </a:extLst>
          </p:cNvPr>
          <p:cNvPicPr>
            <a:picLocks noChangeAspect="1"/>
          </p:cNvPicPr>
          <p:nvPr/>
        </p:nvPicPr>
        <p:blipFill>
          <a:blip r:embed="rId13" cstate="screen">
            <a:biLevel thresh="25000"/>
            <a:extLst>
              <a:ext uri="{28A0092B-C50C-407E-A947-70E740481C1C}">
                <a14:useLocalDpi xmlns:a14="http://schemas.microsoft.com/office/drawing/2010/main"/>
              </a:ext>
            </a:extLst>
          </a:blip>
          <a:srcRect/>
          <a:stretch/>
        </p:blipFill>
        <p:spPr>
          <a:xfrm>
            <a:off x="9908084" y="5004305"/>
            <a:ext cx="503432" cy="503432"/>
          </a:xfrm>
          <a:prstGeom prst="rect">
            <a:avLst/>
          </a:prstGeom>
        </p:spPr>
      </p:pic>
      <p:sp>
        <p:nvSpPr>
          <p:cNvPr id="11" name="Rectangle 10">
            <a:extLst>
              <a:ext uri="{FF2B5EF4-FFF2-40B4-BE49-F238E27FC236}">
                <a16:creationId xmlns:a16="http://schemas.microsoft.com/office/drawing/2014/main" id="{455B302C-864D-814C-85F8-8C53A3AB09E1}"/>
              </a:ext>
            </a:extLst>
          </p:cNvPr>
          <p:cNvSpPr/>
          <p:nvPr/>
        </p:nvSpPr>
        <p:spPr>
          <a:xfrm rot="5400000">
            <a:off x="1537847" y="3483852"/>
            <a:ext cx="936000" cy="936000"/>
          </a:xfrm>
          <a:prstGeom prst="rect">
            <a:avLst/>
          </a:prstGeom>
          <a:solidFill>
            <a:schemeClr val="accent3"/>
          </a:solidFill>
          <a:ln>
            <a:solidFill>
              <a:schemeClr val="accent3"/>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2" name="Rectangle 11">
            <a:extLst>
              <a:ext uri="{FF2B5EF4-FFF2-40B4-BE49-F238E27FC236}">
                <a16:creationId xmlns:a16="http://schemas.microsoft.com/office/drawing/2014/main" id="{F39EF3F9-4642-CB4B-A682-ABC3A8E98C3F}"/>
              </a:ext>
            </a:extLst>
          </p:cNvPr>
          <p:cNvSpPr/>
          <p:nvPr/>
        </p:nvSpPr>
        <p:spPr>
          <a:xfrm rot="5400000">
            <a:off x="5251651" y="3483852"/>
            <a:ext cx="936000" cy="936000"/>
          </a:xfrm>
          <a:prstGeom prst="rect">
            <a:avLst/>
          </a:prstGeom>
          <a:solidFill>
            <a:schemeClr val="accent4"/>
          </a:solidFill>
          <a:ln>
            <a:solidFill>
              <a:schemeClr val="accent4"/>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3" name="Rectangle 12">
            <a:extLst>
              <a:ext uri="{FF2B5EF4-FFF2-40B4-BE49-F238E27FC236}">
                <a16:creationId xmlns:a16="http://schemas.microsoft.com/office/drawing/2014/main" id="{59693DBB-D60F-DF47-BFF0-3BD48CDA360C}"/>
              </a:ext>
            </a:extLst>
          </p:cNvPr>
          <p:cNvSpPr/>
          <p:nvPr/>
        </p:nvSpPr>
        <p:spPr>
          <a:xfrm rot="5400000">
            <a:off x="4133819" y="3483852"/>
            <a:ext cx="936000" cy="936000"/>
          </a:xfrm>
          <a:prstGeom prst="rect">
            <a:avLst/>
          </a:prstGeom>
          <a:solidFill>
            <a:schemeClr val="accent4"/>
          </a:solidFill>
          <a:ln>
            <a:solidFill>
              <a:schemeClr val="accent4"/>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6" name="Rectangle 15">
            <a:extLst>
              <a:ext uri="{FF2B5EF4-FFF2-40B4-BE49-F238E27FC236}">
                <a16:creationId xmlns:a16="http://schemas.microsoft.com/office/drawing/2014/main" id="{F59EB249-D7F6-D04F-97C3-8C232BDCD5B6}"/>
              </a:ext>
            </a:extLst>
          </p:cNvPr>
          <p:cNvSpPr/>
          <p:nvPr/>
        </p:nvSpPr>
        <p:spPr>
          <a:xfrm rot="5400000">
            <a:off x="7487315" y="3483852"/>
            <a:ext cx="936000" cy="936000"/>
          </a:xfrm>
          <a:prstGeom prst="rect">
            <a:avLst/>
          </a:prstGeom>
          <a:solidFill>
            <a:schemeClr val="accent4"/>
          </a:solidFill>
          <a:ln>
            <a:solidFill>
              <a:schemeClr val="accent4"/>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8" name="Rectangle 17">
            <a:extLst>
              <a:ext uri="{FF2B5EF4-FFF2-40B4-BE49-F238E27FC236}">
                <a16:creationId xmlns:a16="http://schemas.microsoft.com/office/drawing/2014/main" id="{7183B971-ADC2-D049-82C2-3C54A61439F5}"/>
              </a:ext>
            </a:extLst>
          </p:cNvPr>
          <p:cNvSpPr/>
          <p:nvPr/>
        </p:nvSpPr>
        <p:spPr>
          <a:xfrm rot="5400000">
            <a:off x="8605149" y="3483852"/>
            <a:ext cx="936000" cy="936000"/>
          </a:xfrm>
          <a:prstGeom prst="rect">
            <a:avLst/>
          </a:prstGeom>
          <a:solidFill>
            <a:schemeClr val="accent4"/>
          </a:solidFill>
          <a:ln>
            <a:solidFill>
              <a:schemeClr val="accent4"/>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2" name="TextBox 21">
            <a:extLst>
              <a:ext uri="{FF2B5EF4-FFF2-40B4-BE49-F238E27FC236}">
                <a16:creationId xmlns:a16="http://schemas.microsoft.com/office/drawing/2014/main" id="{8A5F661C-C181-DB46-963B-8C73B487FC9E}"/>
              </a:ext>
            </a:extLst>
          </p:cNvPr>
          <p:cNvSpPr txBox="1"/>
          <p:nvPr/>
        </p:nvSpPr>
        <p:spPr>
          <a:xfrm>
            <a:off x="1631032" y="3534202"/>
            <a:ext cx="749630" cy="73866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1</a:t>
            </a:r>
            <a:endParaRPr kumimoji="0" lang="en-US" sz="1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26" name="TextBox 25">
            <a:extLst>
              <a:ext uri="{FF2B5EF4-FFF2-40B4-BE49-F238E27FC236}">
                <a16:creationId xmlns:a16="http://schemas.microsoft.com/office/drawing/2014/main" id="{CCA2E650-EA4B-AE48-B6C6-A51724EDB08F}"/>
              </a:ext>
            </a:extLst>
          </p:cNvPr>
          <p:cNvSpPr txBox="1"/>
          <p:nvPr/>
        </p:nvSpPr>
        <p:spPr>
          <a:xfrm>
            <a:off x="4222332" y="3564539"/>
            <a:ext cx="761655" cy="707886"/>
          </a:xfrm>
          <a:prstGeom prst="rect">
            <a:avLst/>
          </a:prstGeom>
          <a:noFill/>
        </p:spPr>
        <p:txBody>
          <a:bodyPr wrap="square"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Semester </a:t>
            </a:r>
            <a:r>
              <a:rPr kumimoji="0" lang="en-US" sz="2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1</a:t>
            </a:r>
            <a:endParaRPr kumimoji="0" lang="en-US" sz="1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27" name="TextBox 26">
            <a:extLst>
              <a:ext uri="{FF2B5EF4-FFF2-40B4-BE49-F238E27FC236}">
                <a16:creationId xmlns:a16="http://schemas.microsoft.com/office/drawing/2014/main" id="{EC141C2D-BC6B-714B-99CB-8633F584E7BF}"/>
              </a:ext>
            </a:extLst>
          </p:cNvPr>
          <p:cNvSpPr txBox="1"/>
          <p:nvPr/>
        </p:nvSpPr>
        <p:spPr>
          <a:xfrm>
            <a:off x="5313321" y="3541819"/>
            <a:ext cx="815340" cy="738664"/>
          </a:xfrm>
          <a:prstGeom prst="rect">
            <a:avLst/>
          </a:prstGeom>
          <a:noFill/>
        </p:spPr>
        <p:txBody>
          <a:bodyPr wrap="square"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2</a:t>
            </a:r>
            <a:endParaRPr kumimoji="0" lang="en-US" sz="1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29" name="TextBox 28">
            <a:extLst>
              <a:ext uri="{FF2B5EF4-FFF2-40B4-BE49-F238E27FC236}">
                <a16:creationId xmlns:a16="http://schemas.microsoft.com/office/drawing/2014/main" id="{4657B2DE-AD7F-C849-A0C7-F3C4139913BC}"/>
              </a:ext>
            </a:extLst>
          </p:cNvPr>
          <p:cNvSpPr txBox="1"/>
          <p:nvPr/>
        </p:nvSpPr>
        <p:spPr>
          <a:xfrm>
            <a:off x="7533970" y="3541819"/>
            <a:ext cx="845370" cy="738664"/>
          </a:xfrm>
          <a:prstGeom prst="rect">
            <a:avLst/>
          </a:prstGeom>
          <a:noFill/>
        </p:spPr>
        <p:txBody>
          <a:bodyPr wrap="square"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4</a:t>
            </a:r>
            <a:endParaRPr kumimoji="0" lang="en-US" sz="1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30" name="TextBox 29">
            <a:extLst>
              <a:ext uri="{FF2B5EF4-FFF2-40B4-BE49-F238E27FC236}">
                <a16:creationId xmlns:a16="http://schemas.microsoft.com/office/drawing/2014/main" id="{E59A9D72-0B75-2B4C-991C-BF2C54BDD641}"/>
              </a:ext>
            </a:extLst>
          </p:cNvPr>
          <p:cNvSpPr txBox="1"/>
          <p:nvPr/>
        </p:nvSpPr>
        <p:spPr>
          <a:xfrm>
            <a:off x="8656947" y="3541819"/>
            <a:ext cx="826310" cy="738664"/>
          </a:xfrm>
          <a:prstGeom prst="rect">
            <a:avLst/>
          </a:prstGeom>
          <a:noFill/>
        </p:spPr>
        <p:txBody>
          <a:bodyPr wrap="square"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5</a:t>
            </a:r>
            <a:endParaRPr kumimoji="0" lang="en-US" sz="1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37" name="Rectangle 36">
            <a:extLst>
              <a:ext uri="{FF2B5EF4-FFF2-40B4-BE49-F238E27FC236}">
                <a16:creationId xmlns:a16="http://schemas.microsoft.com/office/drawing/2014/main" id="{1BD83A3F-6256-6D40-9554-4585BEBA6870}"/>
              </a:ext>
            </a:extLst>
          </p:cNvPr>
          <p:cNvSpPr/>
          <p:nvPr/>
        </p:nvSpPr>
        <p:spPr>
          <a:xfrm>
            <a:off x="173729" y="5623639"/>
            <a:ext cx="3716943" cy="104644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1400" b="1" i="0" u="none" strike="noStrike" kern="1200" cap="none" spc="50" normalizeH="0" baseline="0" noProof="0">
                <a:ln>
                  <a:noFill/>
                </a:ln>
                <a:solidFill>
                  <a:srgbClr val="FFFFFF"/>
                </a:solidFill>
                <a:effectLst/>
                <a:uLnTx/>
                <a:uFillTx/>
                <a:latin typeface="Helvetica" pitchFamily="2" charset="0"/>
                <a:ea typeface="+mn-ea"/>
                <a:cs typeface="+mn-cs"/>
              </a:rPr>
              <a:t>MASTERCLASS </a:t>
            </a:r>
            <a:b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br>
            <a:r>
              <a:rPr kumimoji="0" lang="en-US"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Luxury Gastronomy </a:t>
            </a:r>
            <a:br>
              <a:rPr kumimoji="0" lang="en-US"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br>
            <a:r>
              <a:rPr kumimoji="0" lang="en-US"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&amp; Hospitality</a:t>
            </a:r>
            <a:endPar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pic>
        <p:nvPicPr>
          <p:cNvPr id="73" name="Picture 72">
            <a:extLst>
              <a:ext uri="{FF2B5EF4-FFF2-40B4-BE49-F238E27FC236}">
                <a16:creationId xmlns:a16="http://schemas.microsoft.com/office/drawing/2014/main" id="{28DF6319-DA46-41C9-8C81-3BFD855C9411}"/>
              </a:ext>
            </a:extLst>
          </p:cNvPr>
          <p:cNvPicPr>
            <a:picLocks noChangeAspect="1"/>
          </p:cNvPicPr>
          <p:nvPr/>
        </p:nvPicPr>
        <p:blipFill>
          <a:blip r:embed="rId11" cstate="screen">
            <a:biLevel thresh="25000"/>
            <a:extLst>
              <a:ext uri="{28A0092B-C50C-407E-A947-70E740481C1C}">
                <a14:useLocalDpi xmlns:a14="http://schemas.microsoft.com/office/drawing/2010/main"/>
              </a:ext>
            </a:extLst>
          </a:blip>
          <a:srcRect/>
          <a:stretch/>
        </p:blipFill>
        <p:spPr>
          <a:xfrm>
            <a:off x="1771250" y="5004305"/>
            <a:ext cx="503432" cy="503432"/>
          </a:xfrm>
          <a:prstGeom prst="rect">
            <a:avLst/>
          </a:prstGeom>
        </p:spPr>
      </p:pic>
      <p:sp>
        <p:nvSpPr>
          <p:cNvPr id="5" name="Rectangle 4">
            <a:extLst>
              <a:ext uri="{FF2B5EF4-FFF2-40B4-BE49-F238E27FC236}">
                <a16:creationId xmlns:a16="http://schemas.microsoft.com/office/drawing/2014/main" id="{D7641AC7-5E40-6022-A924-7EB8D50DB130}"/>
              </a:ext>
            </a:extLst>
          </p:cNvPr>
          <p:cNvSpPr/>
          <p:nvPr/>
        </p:nvSpPr>
        <p:spPr>
          <a:xfrm>
            <a:off x="4063800" y="4698000"/>
            <a:ext cx="4064400" cy="2160000"/>
          </a:xfrm>
          <a:prstGeom prst="rect">
            <a:avLst/>
          </a:prstGeom>
          <a:solidFill>
            <a:srgbClr val="0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 name="Rectangle 5">
            <a:extLst>
              <a:ext uri="{FF2B5EF4-FFF2-40B4-BE49-F238E27FC236}">
                <a16:creationId xmlns:a16="http://schemas.microsoft.com/office/drawing/2014/main" id="{42280ED3-A154-46CA-41C1-7BCB8A6E94BF}"/>
              </a:ext>
            </a:extLst>
          </p:cNvPr>
          <p:cNvSpPr/>
          <p:nvPr/>
        </p:nvSpPr>
        <p:spPr>
          <a:xfrm>
            <a:off x="4237529" y="5623639"/>
            <a:ext cx="3716943" cy="102335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US"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Worldwide</a:t>
            </a:r>
          </a:p>
          <a:p>
            <a:pPr marL="0" marR="0" lvl="0" indent="0" algn="ctr" defTabSz="914400" rtl="0" eaLnBrk="1" fontAlgn="auto" latinLnBrk="0" hangingPunct="1">
              <a:lnSpc>
                <a:spcPct val="100000"/>
              </a:lnSpc>
              <a:spcBef>
                <a:spcPts val="0"/>
              </a:spcBef>
              <a:spcAft>
                <a:spcPts val="1500"/>
              </a:spcAft>
              <a:buClrTx/>
              <a:buSzTx/>
              <a:buFontTx/>
              <a:buNone/>
              <a:tabLst/>
              <a:defRPr/>
            </a:pPr>
            <a:endPar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9" name="Rectangle 8">
            <a:extLst>
              <a:ext uri="{FF2B5EF4-FFF2-40B4-BE49-F238E27FC236}">
                <a16:creationId xmlns:a16="http://schemas.microsoft.com/office/drawing/2014/main" id="{67F4D371-5637-35FB-4351-932715DA03EF}"/>
              </a:ext>
            </a:extLst>
          </p:cNvPr>
          <p:cNvSpPr/>
          <p:nvPr/>
        </p:nvSpPr>
        <p:spPr>
          <a:xfrm rot="5400000">
            <a:off x="2655679" y="3483852"/>
            <a:ext cx="936000" cy="936000"/>
          </a:xfrm>
          <a:prstGeom prst="rect">
            <a:avLst/>
          </a:prstGeom>
          <a:solidFill>
            <a:schemeClr val="tx2"/>
          </a:solidFill>
          <a:ln>
            <a:solidFill>
              <a:schemeClr val="tx2"/>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0" name="Rectangle 9">
            <a:extLst>
              <a:ext uri="{FF2B5EF4-FFF2-40B4-BE49-F238E27FC236}">
                <a16:creationId xmlns:a16="http://schemas.microsoft.com/office/drawing/2014/main" id="{B43612CB-9B30-2B34-C0FF-89AB900032B3}"/>
              </a:ext>
            </a:extLst>
          </p:cNvPr>
          <p:cNvSpPr/>
          <p:nvPr/>
        </p:nvSpPr>
        <p:spPr>
          <a:xfrm rot="5400000">
            <a:off x="6372916" y="3483852"/>
            <a:ext cx="936000" cy="936000"/>
          </a:xfrm>
          <a:prstGeom prst="rect">
            <a:avLst/>
          </a:prstGeom>
          <a:solidFill>
            <a:schemeClr val="tx2"/>
          </a:solidFill>
          <a:ln>
            <a:solidFill>
              <a:schemeClr val="tx2"/>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7" name="TextBox 6">
            <a:extLst>
              <a:ext uri="{FF2B5EF4-FFF2-40B4-BE49-F238E27FC236}">
                <a16:creationId xmlns:a16="http://schemas.microsoft.com/office/drawing/2014/main" id="{8EA4F49D-E8AA-6E10-5A05-99D2CF0B492B}"/>
              </a:ext>
            </a:extLst>
          </p:cNvPr>
          <p:cNvSpPr txBox="1"/>
          <p:nvPr/>
        </p:nvSpPr>
        <p:spPr>
          <a:xfrm>
            <a:off x="2683195" y="3539885"/>
            <a:ext cx="880968" cy="86177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FFFFFF"/>
                </a:solidFill>
                <a:effectLst/>
                <a:uLnTx/>
                <a:uFillTx/>
                <a:latin typeface="Helvetica" pitchFamily="2" charset="0"/>
                <a:ea typeface="+mn-ea"/>
                <a:cs typeface="+mn-cs"/>
              </a:rPr>
              <a:t>INTERNSHIP</a:t>
            </a:r>
            <a:endParaRPr kumimoji="0" lang="en-US" sz="5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5" name="TextBox 14">
            <a:extLst>
              <a:ext uri="{FF2B5EF4-FFF2-40B4-BE49-F238E27FC236}">
                <a16:creationId xmlns:a16="http://schemas.microsoft.com/office/drawing/2014/main" id="{3F437AE3-7F56-A8EC-A24F-17974AE7E109}"/>
              </a:ext>
            </a:extLst>
          </p:cNvPr>
          <p:cNvSpPr txBox="1"/>
          <p:nvPr/>
        </p:nvSpPr>
        <p:spPr>
          <a:xfrm>
            <a:off x="6400432" y="3536139"/>
            <a:ext cx="880968" cy="861774"/>
          </a:xfrm>
          <a:prstGeom prst="rect">
            <a:avLst/>
          </a:prstGeom>
          <a:noFill/>
        </p:spPr>
        <p:txBody>
          <a:bodyPr wrap="square"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FFFFFF"/>
                </a:solidFill>
                <a:effectLst/>
                <a:uLnTx/>
                <a:uFillTx/>
                <a:latin typeface="Helvetica" pitchFamily="2" charset="0"/>
                <a:ea typeface="+mn-ea"/>
                <a:cs typeface="+mn-cs"/>
              </a:rPr>
              <a:t>INTERNSHIP</a:t>
            </a:r>
            <a:endParaRPr kumimoji="0" lang="en-US" sz="5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34" name="TextBox 33">
            <a:extLst>
              <a:ext uri="{FF2B5EF4-FFF2-40B4-BE49-F238E27FC236}">
                <a16:creationId xmlns:a16="http://schemas.microsoft.com/office/drawing/2014/main" id="{F31366B5-3968-E1D4-E3A1-0C8CA8F53320}"/>
              </a:ext>
            </a:extLst>
          </p:cNvPr>
          <p:cNvSpPr txBox="1"/>
          <p:nvPr/>
        </p:nvSpPr>
        <p:spPr>
          <a:xfrm>
            <a:off x="9750499" y="3534205"/>
            <a:ext cx="880968" cy="86177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2C344C"/>
                </a:solidFill>
                <a:effectLst/>
                <a:uLnTx/>
                <a:uFillTx/>
                <a:latin typeface="Mongolian Baiti" panose="03000500000000000000" pitchFamily="66" charset="0"/>
                <a:ea typeface="+mn-ea"/>
                <a:cs typeface="+mn-cs"/>
              </a:rPr>
              <a:t>6</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2C344C"/>
                </a:solidFill>
                <a:effectLst/>
                <a:uLnTx/>
                <a:uFillTx/>
                <a:latin typeface="Helvetica" pitchFamily="2" charset="0"/>
                <a:ea typeface="+mn-ea"/>
                <a:cs typeface="+mn-cs"/>
              </a:rPr>
              <a:t>ON-THE-JOB</a:t>
            </a:r>
            <a:endParaRPr kumimoji="0" lang="en-US" sz="500" b="1" i="0" u="none" strike="noStrike" kern="1200" cap="none" spc="0" normalizeH="0" baseline="0" noProof="0">
              <a:ln>
                <a:noFill/>
              </a:ln>
              <a:solidFill>
                <a:srgbClr val="2C344C"/>
              </a:solidFill>
              <a:effectLst/>
              <a:uLnTx/>
              <a:uFillTx/>
              <a:latin typeface="Helvetica" pitchFamily="2" charset="0"/>
              <a:ea typeface="+mn-ea"/>
              <a:cs typeface="+mn-cs"/>
            </a:endParaRPr>
          </a:p>
        </p:txBody>
      </p:sp>
      <p:sp>
        <p:nvSpPr>
          <p:cNvPr id="2" name="Rectangle 1">
            <a:extLst>
              <a:ext uri="{FF2B5EF4-FFF2-40B4-BE49-F238E27FC236}">
                <a16:creationId xmlns:a16="http://schemas.microsoft.com/office/drawing/2014/main" id="{B97AFAC3-7EB7-416A-17D2-B4DC223F5EE3}"/>
              </a:ext>
            </a:extLst>
          </p:cNvPr>
          <p:cNvSpPr/>
          <p:nvPr/>
        </p:nvSpPr>
        <p:spPr>
          <a:xfrm rot="5400000">
            <a:off x="9722983" y="3483852"/>
            <a:ext cx="936000" cy="936000"/>
          </a:xfrm>
          <a:prstGeom prst="rect">
            <a:avLst/>
          </a:prstGeom>
          <a:solidFill>
            <a:schemeClr val="tx2"/>
          </a:solidFill>
          <a:ln>
            <a:solidFill>
              <a:schemeClr val="tx2"/>
            </a:solidFill>
            <a:beve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1" name="TextBox 20">
            <a:extLst>
              <a:ext uri="{FF2B5EF4-FFF2-40B4-BE49-F238E27FC236}">
                <a16:creationId xmlns:a16="http://schemas.microsoft.com/office/drawing/2014/main" id="{0122C8EB-D92E-92B6-0712-9CF563E52D85}"/>
              </a:ext>
            </a:extLst>
          </p:cNvPr>
          <p:cNvSpPr txBox="1"/>
          <p:nvPr/>
        </p:nvSpPr>
        <p:spPr>
          <a:xfrm>
            <a:off x="9750499" y="3536139"/>
            <a:ext cx="880968" cy="861774"/>
          </a:xfrm>
          <a:prstGeom prst="rect">
            <a:avLst/>
          </a:prstGeom>
          <a:noFill/>
        </p:spPr>
        <p:txBody>
          <a:bodyPr wrap="square" rtlCol="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Semester</a:t>
            </a:r>
            <a:r>
              <a:rPr kumimoji="0" lang="en-US" sz="14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 </a:t>
            </a:r>
            <a:r>
              <a:rPr kumimoji="0" lang="en-US" sz="2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6</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FFFFFF"/>
                </a:solidFill>
                <a:effectLst/>
                <a:uLnTx/>
                <a:uFillTx/>
                <a:latin typeface="Helvetica" pitchFamily="2" charset="0"/>
                <a:ea typeface="+mn-ea"/>
                <a:cs typeface="+mn-cs"/>
              </a:rPr>
              <a:t>ON-THE-JOB</a:t>
            </a:r>
            <a:endParaRPr kumimoji="0" lang="en-US" sz="5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38" name="Rectangle 37">
            <a:extLst>
              <a:ext uri="{FF2B5EF4-FFF2-40B4-BE49-F238E27FC236}">
                <a16:creationId xmlns:a16="http://schemas.microsoft.com/office/drawing/2014/main" id="{C4DF8367-F668-5E47-89D2-DED7399E4AED}"/>
              </a:ext>
            </a:extLst>
          </p:cNvPr>
          <p:cNvSpPr/>
          <p:nvPr/>
        </p:nvSpPr>
        <p:spPr>
          <a:xfrm>
            <a:off x="1463933" y="3419573"/>
            <a:ext cx="2193847" cy="1067586"/>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0" name="Rectangle 39">
            <a:extLst>
              <a:ext uri="{FF2B5EF4-FFF2-40B4-BE49-F238E27FC236}">
                <a16:creationId xmlns:a16="http://schemas.microsoft.com/office/drawing/2014/main" id="{D6FA48E6-260B-B546-4DB3-6D6C24E7BCE6}"/>
              </a:ext>
            </a:extLst>
          </p:cNvPr>
          <p:cNvSpPr/>
          <p:nvPr/>
        </p:nvSpPr>
        <p:spPr>
          <a:xfrm>
            <a:off x="4077052" y="3419573"/>
            <a:ext cx="6650251" cy="1067586"/>
          </a:xfrm>
          <a:prstGeom prst="rect">
            <a:avLst/>
          </a:prstGeom>
          <a:no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6" name="TextBox 35">
            <a:extLst>
              <a:ext uri="{FF2B5EF4-FFF2-40B4-BE49-F238E27FC236}">
                <a16:creationId xmlns:a16="http://schemas.microsoft.com/office/drawing/2014/main" id="{A9FF49E8-5F87-D34B-7AD5-456544E355B9}"/>
              </a:ext>
            </a:extLst>
          </p:cNvPr>
          <p:cNvSpPr txBox="1"/>
          <p:nvPr/>
        </p:nvSpPr>
        <p:spPr>
          <a:xfrm>
            <a:off x="1463933" y="3081755"/>
            <a:ext cx="2193847"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Experiential Year</a:t>
            </a:r>
          </a:p>
        </p:txBody>
      </p:sp>
      <p:sp>
        <p:nvSpPr>
          <p:cNvPr id="41" name="Google Shape;159;p9">
            <a:extLst>
              <a:ext uri="{FF2B5EF4-FFF2-40B4-BE49-F238E27FC236}">
                <a16:creationId xmlns:a16="http://schemas.microsoft.com/office/drawing/2014/main" id="{4C3F3A98-1B98-E0AC-5096-D5E3645B2A65}"/>
              </a:ext>
            </a:extLst>
          </p:cNvPr>
          <p:cNvSpPr txBox="1"/>
          <p:nvPr/>
        </p:nvSpPr>
        <p:spPr>
          <a:xfrm>
            <a:off x="4063800" y="3085133"/>
            <a:ext cx="6663503" cy="30773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 of Science</a:t>
            </a:r>
          </a:p>
        </p:txBody>
      </p:sp>
    </p:spTree>
    <p:extLst>
      <p:ext uri="{BB962C8B-B14F-4D97-AF65-F5344CB8AC3E}">
        <p14:creationId xmlns:p14="http://schemas.microsoft.com/office/powerpoint/2010/main" val="22120187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3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3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300"/>
                                        <p:tgtEl>
                                          <p:spTgt spid="2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300"/>
                                        <p:tgtEl>
                                          <p:spTgt spid="4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nodeType="with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11"/>
                                        </p:tgtEl>
                                      </p:cBhvr>
                                    </p:animEffect>
                                    <p:set>
                                      <p:cBhvr>
                                        <p:cTn id="39" dur="1" fill="hold">
                                          <p:stCondLst>
                                            <p:cond delay="499"/>
                                          </p:stCondLst>
                                        </p:cTn>
                                        <p:tgtEl>
                                          <p:spTgt spid="11"/>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22"/>
                                        </p:tgtEl>
                                      </p:cBhvr>
                                    </p:animEffect>
                                    <p:set>
                                      <p:cBhvr>
                                        <p:cTn id="42" dur="1" fill="hold">
                                          <p:stCondLst>
                                            <p:cond delay="499"/>
                                          </p:stCondLst>
                                        </p:cTn>
                                        <p:tgtEl>
                                          <p:spTgt spid="22"/>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300"/>
                                        <p:tgtEl>
                                          <p:spTgt spid="17"/>
                                        </p:tgtEl>
                                      </p:cBhvr>
                                    </p:animEffect>
                                    <p:set>
                                      <p:cBhvr>
                                        <p:cTn id="45" dur="1" fill="hold">
                                          <p:stCondLst>
                                            <p:cond delay="299"/>
                                          </p:stCondLst>
                                        </p:cTn>
                                        <p:tgtEl>
                                          <p:spTgt spid="17"/>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300"/>
                                        <p:tgtEl>
                                          <p:spTgt spid="45"/>
                                        </p:tgtEl>
                                      </p:cBhvr>
                                    </p:animEffect>
                                    <p:set>
                                      <p:cBhvr>
                                        <p:cTn id="48" dur="1" fill="hold">
                                          <p:stCondLst>
                                            <p:cond delay="299"/>
                                          </p:stCondLst>
                                        </p:cTn>
                                        <p:tgtEl>
                                          <p:spTgt spid="45"/>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300"/>
                                        <p:tgtEl>
                                          <p:spTgt spid="48"/>
                                        </p:tgtEl>
                                      </p:cBhvr>
                                    </p:animEffect>
                                    <p:set>
                                      <p:cBhvr>
                                        <p:cTn id="51" dur="1" fill="hold">
                                          <p:stCondLst>
                                            <p:cond delay="299"/>
                                          </p:stCondLst>
                                        </p:cTn>
                                        <p:tgtEl>
                                          <p:spTgt spid="48"/>
                                        </p:tgtEl>
                                        <p:attrNameLst>
                                          <p:attrName>style.visibility</p:attrName>
                                        </p:attrNameLst>
                                      </p:cBhvr>
                                      <p:to>
                                        <p:strVal val="hidden"/>
                                      </p:to>
                                    </p:set>
                                  </p:childTnLst>
                                </p:cTn>
                              </p:par>
                              <p:par>
                                <p:cTn id="52" presetID="10" presetClass="exit" presetSubtype="0" fill="hold" grpId="1" nodeType="withEffect">
                                  <p:stCondLst>
                                    <p:cond delay="0"/>
                                  </p:stCondLst>
                                  <p:childTnLst>
                                    <p:animEffect transition="out" filter="fade">
                                      <p:cBhvr>
                                        <p:cTn id="53" dur="300"/>
                                        <p:tgtEl>
                                          <p:spTgt spid="25"/>
                                        </p:tgtEl>
                                      </p:cBhvr>
                                    </p:animEffect>
                                    <p:set>
                                      <p:cBhvr>
                                        <p:cTn id="54" dur="1" fill="hold">
                                          <p:stCondLst>
                                            <p:cond delay="299"/>
                                          </p:stCondLst>
                                        </p:cTn>
                                        <p:tgtEl>
                                          <p:spTgt spid="25"/>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4"/>
                                        </p:tgtEl>
                                      </p:cBhvr>
                                    </p:animEffect>
                                    <p:set>
                                      <p:cBhvr>
                                        <p:cTn id="57" dur="1" fill="hold">
                                          <p:stCondLst>
                                            <p:cond delay="499"/>
                                          </p:stCondLst>
                                        </p:cTn>
                                        <p:tgtEl>
                                          <p:spTgt spid="4"/>
                                        </p:tgtEl>
                                        <p:attrNameLst>
                                          <p:attrName>style.visibility</p:attrName>
                                        </p:attrNameLst>
                                      </p:cBhvr>
                                      <p:to>
                                        <p:strVal val="hidden"/>
                                      </p:to>
                                    </p:set>
                                  </p:childTnLst>
                                </p:cTn>
                              </p:par>
                              <p:par>
                                <p:cTn id="58" presetID="10" presetClass="exit" presetSubtype="0" fill="hold" grpId="1" nodeType="withEffect">
                                  <p:stCondLst>
                                    <p:cond delay="0"/>
                                  </p:stCondLst>
                                  <p:childTnLst>
                                    <p:animEffect transition="out" filter="fade">
                                      <p:cBhvr>
                                        <p:cTn id="59" dur="500"/>
                                        <p:tgtEl>
                                          <p:spTgt spid="14"/>
                                        </p:tgtEl>
                                      </p:cBhvr>
                                    </p:animEffect>
                                    <p:set>
                                      <p:cBhvr>
                                        <p:cTn id="60" dur="1" fill="hold">
                                          <p:stCondLst>
                                            <p:cond delay="499"/>
                                          </p:stCondLst>
                                        </p:cTn>
                                        <p:tgtEl>
                                          <p:spTgt spid="14"/>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73"/>
                                        </p:tgtEl>
                                      </p:cBhvr>
                                    </p:animEffect>
                                    <p:set>
                                      <p:cBhvr>
                                        <p:cTn id="63" dur="1" fill="hold">
                                          <p:stCondLst>
                                            <p:cond delay="499"/>
                                          </p:stCondLst>
                                        </p:cTn>
                                        <p:tgtEl>
                                          <p:spTgt spid="73"/>
                                        </p:tgtEl>
                                        <p:attrNameLst>
                                          <p:attrName>style.visibility</p:attrName>
                                        </p:attrNameLst>
                                      </p:cBhvr>
                                      <p:to>
                                        <p:strVal val="hidden"/>
                                      </p:to>
                                    </p:set>
                                  </p:childTnLst>
                                </p:cTn>
                              </p:par>
                              <p:par>
                                <p:cTn id="64" presetID="10" presetClass="exit" presetSubtype="0" fill="hold" grpId="0" nodeType="withEffect">
                                  <p:stCondLst>
                                    <p:cond delay="0"/>
                                  </p:stCondLst>
                                  <p:childTnLst>
                                    <p:animEffect transition="out" filter="fade">
                                      <p:cBhvr>
                                        <p:cTn id="65" dur="500"/>
                                        <p:tgtEl>
                                          <p:spTgt spid="24"/>
                                        </p:tgtEl>
                                      </p:cBhvr>
                                    </p:animEffect>
                                    <p:set>
                                      <p:cBhvr>
                                        <p:cTn id="66" dur="1" fill="hold">
                                          <p:stCondLst>
                                            <p:cond delay="499"/>
                                          </p:stCondLst>
                                        </p:cTn>
                                        <p:tgtEl>
                                          <p:spTgt spid="24"/>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500"/>
                                        <p:tgtEl>
                                          <p:spTgt spid="37"/>
                                        </p:tgtEl>
                                      </p:cBhvr>
                                    </p:animEffect>
                                    <p:set>
                                      <p:cBhvr>
                                        <p:cTn id="69" dur="1" fill="hold">
                                          <p:stCondLst>
                                            <p:cond delay="499"/>
                                          </p:stCondLst>
                                        </p:cTn>
                                        <p:tgtEl>
                                          <p:spTgt spid="37"/>
                                        </p:tgtEl>
                                        <p:attrNameLst>
                                          <p:attrName>style.visibility</p:attrName>
                                        </p:attrNameLst>
                                      </p:cBhvr>
                                      <p:to>
                                        <p:strVal val="hidden"/>
                                      </p:to>
                                    </p:set>
                                  </p:childTnLst>
                                </p:cTn>
                              </p:par>
                              <p:par>
                                <p:cTn id="70" presetID="10" presetClass="entr" presetSubtype="0" fill="hold" grpId="0" nodeType="with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300"/>
                                        <p:tgtEl>
                                          <p:spTgt spid="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fade">
                                      <p:cBhvr>
                                        <p:cTn id="78" dur="300"/>
                                        <p:tgtEl>
                                          <p:spTgt spid="3"/>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fade">
                                      <p:cBhvr>
                                        <p:cTn id="81" dur="300"/>
                                        <p:tgtEl>
                                          <p:spTgt spid="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fade">
                                      <p:cBhvr>
                                        <p:cTn id="84" dur="500"/>
                                        <p:tgtEl>
                                          <p:spTgt spid="6"/>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grpId="1" nodeType="clickEffect">
                                  <p:stCondLst>
                                    <p:cond delay="0"/>
                                  </p:stCondLst>
                                  <p:childTnLst>
                                    <p:animEffect transition="out" filter="fade">
                                      <p:cBhvr>
                                        <p:cTn id="88" dur="500"/>
                                        <p:tgtEl>
                                          <p:spTgt spid="9"/>
                                        </p:tgtEl>
                                      </p:cBhvr>
                                    </p:animEffect>
                                    <p:set>
                                      <p:cBhvr>
                                        <p:cTn id="89" dur="1" fill="hold">
                                          <p:stCondLst>
                                            <p:cond delay="499"/>
                                          </p:stCondLst>
                                        </p:cTn>
                                        <p:tgtEl>
                                          <p:spTgt spid="9"/>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300"/>
                                        <p:tgtEl>
                                          <p:spTgt spid="5"/>
                                        </p:tgtEl>
                                      </p:cBhvr>
                                    </p:animEffect>
                                    <p:set>
                                      <p:cBhvr>
                                        <p:cTn id="92" dur="1" fill="hold">
                                          <p:stCondLst>
                                            <p:cond delay="299"/>
                                          </p:stCondLst>
                                        </p:cTn>
                                        <p:tgtEl>
                                          <p:spTgt spid="5"/>
                                        </p:tgtEl>
                                        <p:attrNameLst>
                                          <p:attrName>style.visibility</p:attrName>
                                        </p:attrNameLst>
                                      </p:cBhvr>
                                      <p:to>
                                        <p:strVal val="hidden"/>
                                      </p:to>
                                    </p:set>
                                  </p:childTnLst>
                                </p:cTn>
                              </p:par>
                              <p:par>
                                <p:cTn id="93" presetID="10" presetClass="exit" presetSubtype="0" fill="hold" grpId="1" nodeType="withEffect">
                                  <p:stCondLst>
                                    <p:cond delay="0"/>
                                  </p:stCondLst>
                                  <p:childTnLst>
                                    <p:animEffect transition="out" filter="fade">
                                      <p:cBhvr>
                                        <p:cTn id="94" dur="500"/>
                                        <p:tgtEl>
                                          <p:spTgt spid="3"/>
                                        </p:tgtEl>
                                      </p:cBhvr>
                                    </p:animEffect>
                                    <p:set>
                                      <p:cBhvr>
                                        <p:cTn id="95" dur="1" fill="hold">
                                          <p:stCondLst>
                                            <p:cond delay="499"/>
                                          </p:stCondLst>
                                        </p:cTn>
                                        <p:tgtEl>
                                          <p:spTgt spid="3"/>
                                        </p:tgtEl>
                                        <p:attrNameLst>
                                          <p:attrName>style.visibility</p:attrName>
                                        </p:attrNameLst>
                                      </p:cBhvr>
                                      <p:to>
                                        <p:strVal val="hidden"/>
                                      </p:to>
                                    </p:set>
                                  </p:childTnLst>
                                </p:cTn>
                              </p:par>
                              <p:par>
                                <p:cTn id="96" presetID="10" presetClass="exit" presetSubtype="0" fill="hold" grpId="3" nodeType="withEffect">
                                  <p:stCondLst>
                                    <p:cond delay="0"/>
                                  </p:stCondLst>
                                  <p:childTnLst>
                                    <p:animEffect transition="out" filter="fade">
                                      <p:cBhvr>
                                        <p:cTn id="97" dur="500"/>
                                        <p:tgtEl>
                                          <p:spTgt spid="6"/>
                                        </p:tgtEl>
                                      </p:cBhvr>
                                    </p:animEffect>
                                    <p:set>
                                      <p:cBhvr>
                                        <p:cTn id="98" dur="1" fill="hold">
                                          <p:stCondLst>
                                            <p:cond delay="499"/>
                                          </p:stCondLst>
                                        </p:cTn>
                                        <p:tgtEl>
                                          <p:spTgt spid="6"/>
                                        </p:tgtEl>
                                        <p:attrNameLst>
                                          <p:attrName>style.visibility</p:attrName>
                                        </p:attrNameLst>
                                      </p:cBhvr>
                                      <p:to>
                                        <p:strVal val="hidden"/>
                                      </p:to>
                                    </p:set>
                                  </p:childTnLst>
                                </p:cTn>
                              </p:par>
                              <p:par>
                                <p:cTn id="99" presetID="10" presetClass="exit" presetSubtype="0" fill="hold" grpId="1" nodeType="withEffect">
                                  <p:stCondLst>
                                    <p:cond delay="0"/>
                                  </p:stCondLst>
                                  <p:childTnLst>
                                    <p:animEffect transition="out" filter="fade">
                                      <p:cBhvr>
                                        <p:cTn id="100" dur="500"/>
                                        <p:tgtEl>
                                          <p:spTgt spid="7"/>
                                        </p:tgtEl>
                                      </p:cBhvr>
                                    </p:animEffect>
                                    <p:set>
                                      <p:cBhvr>
                                        <p:cTn id="101" dur="1" fill="hold">
                                          <p:stCondLst>
                                            <p:cond delay="499"/>
                                          </p:stCondLst>
                                        </p:cTn>
                                        <p:tgtEl>
                                          <p:spTgt spid="7"/>
                                        </p:tgtEl>
                                        <p:attrNameLst>
                                          <p:attrName>style.visibility</p:attrName>
                                        </p:attrNameLst>
                                      </p:cBhvr>
                                      <p:to>
                                        <p:strVal val="hidden"/>
                                      </p:to>
                                    </p:set>
                                  </p:childTnLst>
                                </p:cTn>
                              </p:par>
                              <p:par>
                                <p:cTn id="102" presetID="10" presetClass="entr" presetSubtype="0" fill="hold" grpId="1" nodeType="with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fade">
                                      <p:cBhvr>
                                        <p:cTn id="104" dur="500"/>
                                        <p:tgtEl>
                                          <p:spTgt spid="2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3"/>
                                        </p:tgtEl>
                                        <p:attrNameLst>
                                          <p:attrName>style.visibility</p:attrName>
                                        </p:attrNameLst>
                                      </p:cBhvr>
                                      <p:to>
                                        <p:strVal val="visible"/>
                                      </p:to>
                                    </p:set>
                                    <p:animEffect transition="in" filter="fade">
                                      <p:cBhvr>
                                        <p:cTn id="107" dur="500"/>
                                        <p:tgtEl>
                                          <p:spTgt spid="13"/>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6"/>
                                        </p:tgtEl>
                                        <p:attrNameLst>
                                          <p:attrName>style.visibility</p:attrName>
                                        </p:attrNameLst>
                                      </p:cBhvr>
                                      <p:to>
                                        <p:strVal val="visible"/>
                                      </p:to>
                                    </p:set>
                                    <p:animEffect transition="in" filter="fade">
                                      <p:cBhvr>
                                        <p:cTn id="110" dur="500"/>
                                        <p:tgtEl>
                                          <p:spTgt spid="26"/>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20"/>
                                        </p:tgtEl>
                                        <p:attrNameLst>
                                          <p:attrName>style.visibility</p:attrName>
                                        </p:attrNameLst>
                                      </p:cBhvr>
                                      <p:to>
                                        <p:strVal val="visible"/>
                                      </p:to>
                                    </p:set>
                                    <p:animEffect transition="in" filter="fade">
                                      <p:cBhvr>
                                        <p:cTn id="113" dur="300"/>
                                        <p:tgtEl>
                                          <p:spTgt spid="20"/>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fade">
                                      <p:cBhvr>
                                        <p:cTn id="116" dur="500"/>
                                        <p:tgtEl>
                                          <p:spTgt spid="12"/>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27"/>
                                        </p:tgtEl>
                                        <p:attrNameLst>
                                          <p:attrName>style.visibility</p:attrName>
                                        </p:attrNameLst>
                                      </p:cBhvr>
                                      <p:to>
                                        <p:strVal val="visible"/>
                                      </p:to>
                                    </p:set>
                                    <p:animEffect transition="in" filter="fade">
                                      <p:cBhvr>
                                        <p:cTn id="119" dur="500"/>
                                        <p:tgtEl>
                                          <p:spTgt spid="27"/>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44"/>
                                        </p:tgtEl>
                                        <p:attrNameLst>
                                          <p:attrName>style.visibility</p:attrName>
                                        </p:attrNameLst>
                                      </p:cBhvr>
                                      <p:to>
                                        <p:strVal val="visible"/>
                                      </p:to>
                                    </p:set>
                                    <p:animEffect transition="in" filter="fade">
                                      <p:cBhvr>
                                        <p:cTn id="122" dur="300"/>
                                        <p:tgtEl>
                                          <p:spTgt spid="44"/>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23"/>
                                        </p:tgtEl>
                                        <p:attrNameLst>
                                          <p:attrName>style.visibility</p:attrName>
                                        </p:attrNameLst>
                                      </p:cBhvr>
                                      <p:to>
                                        <p:strVal val="visible"/>
                                      </p:to>
                                    </p:set>
                                    <p:animEffect transition="in" filter="fade">
                                      <p:cBhvr>
                                        <p:cTn id="125" dur="300"/>
                                        <p:tgtEl>
                                          <p:spTgt spid="23"/>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43"/>
                                        </p:tgtEl>
                                        <p:attrNameLst>
                                          <p:attrName>style.visibility</p:attrName>
                                        </p:attrNameLst>
                                      </p:cBhvr>
                                      <p:to>
                                        <p:strVal val="visible"/>
                                      </p:to>
                                    </p:set>
                                    <p:animEffect transition="in" filter="fade">
                                      <p:cBhvr>
                                        <p:cTn id="128" dur="300"/>
                                        <p:tgtEl>
                                          <p:spTgt spid="4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47"/>
                                        </p:tgtEl>
                                        <p:attrNameLst>
                                          <p:attrName>style.visibility</p:attrName>
                                        </p:attrNameLst>
                                      </p:cBhvr>
                                      <p:to>
                                        <p:strVal val="visible"/>
                                      </p:to>
                                    </p:set>
                                    <p:animEffect transition="in" filter="fade">
                                      <p:cBhvr>
                                        <p:cTn id="131" dur="300"/>
                                        <p:tgtEl>
                                          <p:spTgt spid="47"/>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9"/>
                                        </p:tgtEl>
                                        <p:attrNameLst>
                                          <p:attrName>style.visibility</p:attrName>
                                        </p:attrNameLst>
                                      </p:cBhvr>
                                      <p:to>
                                        <p:strVal val="visible"/>
                                      </p:to>
                                    </p:set>
                                    <p:animEffect transition="in" filter="fade">
                                      <p:cBhvr>
                                        <p:cTn id="134" dur="300"/>
                                        <p:tgtEl>
                                          <p:spTgt spid="19"/>
                                        </p:tgtEl>
                                      </p:cBhvr>
                                    </p:animEffect>
                                  </p:childTnLst>
                                </p:cTn>
                              </p:par>
                              <p:par>
                                <p:cTn id="135" presetID="10" presetClass="entr" presetSubtype="0" fill="hold" nodeType="withEffect">
                                  <p:stCondLst>
                                    <p:cond delay="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500"/>
                                        <p:tgtEl>
                                          <p:spTgt spid="5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39"/>
                                        </p:tgtEl>
                                        <p:attrNameLst>
                                          <p:attrName>style.visibility</p:attrName>
                                        </p:attrNameLst>
                                      </p:cBhvr>
                                      <p:to>
                                        <p:strVal val="visible"/>
                                      </p:to>
                                    </p:set>
                                    <p:animEffect transition="in" filter="fade">
                                      <p:cBhvr>
                                        <p:cTn id="140" dur="500"/>
                                        <p:tgtEl>
                                          <p:spTgt spid="39"/>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3"/>
                                        </p:tgtEl>
                                        <p:attrNameLst>
                                          <p:attrName>style.visibility</p:attrName>
                                        </p:attrNameLst>
                                      </p:cBhvr>
                                      <p:to>
                                        <p:strVal val="visible"/>
                                      </p:to>
                                    </p:set>
                                    <p:animEffect transition="in" filter="fade">
                                      <p:cBhvr>
                                        <p:cTn id="143" dur="500"/>
                                        <p:tgtEl>
                                          <p:spTgt spid="33"/>
                                        </p:tgtEl>
                                      </p:cBhvr>
                                    </p:animEffect>
                                  </p:childTnLst>
                                </p:cTn>
                              </p:par>
                              <p:par>
                                <p:cTn id="144" presetID="10" presetClass="entr" presetSubtype="0" fill="hold" nodeType="withEffect">
                                  <p:stCondLst>
                                    <p:cond delay="0"/>
                                  </p:stCondLst>
                                  <p:childTnLst>
                                    <p:set>
                                      <p:cBhvr>
                                        <p:cTn id="145" dur="1" fill="hold">
                                          <p:stCondLst>
                                            <p:cond delay="0"/>
                                          </p:stCondLst>
                                        </p:cTn>
                                        <p:tgtEl>
                                          <p:spTgt spid="49"/>
                                        </p:tgtEl>
                                        <p:attrNameLst>
                                          <p:attrName>style.visibility</p:attrName>
                                        </p:attrNameLst>
                                      </p:cBhvr>
                                      <p:to>
                                        <p:strVal val="visible"/>
                                      </p:to>
                                    </p:set>
                                    <p:animEffect transition="in" filter="fade">
                                      <p:cBhvr>
                                        <p:cTn id="146" dur="500"/>
                                        <p:tgtEl>
                                          <p:spTgt spid="49"/>
                                        </p:tgtEl>
                                      </p:cBhvr>
                                    </p:animEffect>
                                  </p:childTnLst>
                                </p:cTn>
                              </p:par>
                              <p:par>
                                <p:cTn id="147" presetID="10" presetClass="entr" presetSubtype="0" fill="hold" nodeType="withEffect">
                                  <p:stCondLst>
                                    <p:cond delay="0"/>
                                  </p:stCondLst>
                                  <p:childTnLst>
                                    <p:set>
                                      <p:cBhvr>
                                        <p:cTn id="148" dur="1" fill="hold">
                                          <p:stCondLst>
                                            <p:cond delay="0"/>
                                          </p:stCondLst>
                                        </p:cTn>
                                        <p:tgtEl>
                                          <p:spTgt spid="50"/>
                                        </p:tgtEl>
                                        <p:attrNameLst>
                                          <p:attrName>style.visibility</p:attrName>
                                        </p:attrNameLst>
                                      </p:cBhvr>
                                      <p:to>
                                        <p:strVal val="visible"/>
                                      </p:to>
                                    </p:set>
                                    <p:animEffect transition="in" filter="fade">
                                      <p:cBhvr>
                                        <p:cTn id="149" dur="500"/>
                                        <p:tgtEl>
                                          <p:spTgt spid="50"/>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35"/>
                                        </p:tgtEl>
                                        <p:attrNameLst>
                                          <p:attrName>style.visibility</p:attrName>
                                        </p:attrNameLst>
                                      </p:cBhvr>
                                      <p:to>
                                        <p:strVal val="visible"/>
                                      </p:to>
                                    </p:set>
                                    <p:animEffect transition="in" filter="fade">
                                      <p:cBhvr>
                                        <p:cTn id="152" dur="500"/>
                                        <p:tgtEl>
                                          <p:spTgt spid="35"/>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xit" presetSubtype="0" fill="hold" grpId="1" nodeType="clickEffect">
                                  <p:stCondLst>
                                    <p:cond delay="0"/>
                                  </p:stCondLst>
                                  <p:childTnLst>
                                    <p:animEffect transition="out" filter="fade">
                                      <p:cBhvr>
                                        <p:cTn id="156" dur="500"/>
                                        <p:tgtEl>
                                          <p:spTgt spid="13"/>
                                        </p:tgtEl>
                                      </p:cBhvr>
                                    </p:animEffect>
                                    <p:set>
                                      <p:cBhvr>
                                        <p:cTn id="157" dur="1" fill="hold">
                                          <p:stCondLst>
                                            <p:cond delay="499"/>
                                          </p:stCondLst>
                                        </p:cTn>
                                        <p:tgtEl>
                                          <p:spTgt spid="13"/>
                                        </p:tgtEl>
                                        <p:attrNameLst>
                                          <p:attrName>style.visibility</p:attrName>
                                        </p:attrNameLst>
                                      </p:cBhvr>
                                      <p:to>
                                        <p:strVal val="hidden"/>
                                      </p:to>
                                    </p:set>
                                  </p:childTnLst>
                                </p:cTn>
                              </p:par>
                              <p:par>
                                <p:cTn id="158" presetID="10" presetClass="exit" presetSubtype="0" fill="hold" grpId="1" nodeType="withEffect">
                                  <p:stCondLst>
                                    <p:cond delay="0"/>
                                  </p:stCondLst>
                                  <p:childTnLst>
                                    <p:animEffect transition="out" filter="fade">
                                      <p:cBhvr>
                                        <p:cTn id="159" dur="500"/>
                                        <p:tgtEl>
                                          <p:spTgt spid="26"/>
                                        </p:tgtEl>
                                      </p:cBhvr>
                                    </p:animEffect>
                                    <p:set>
                                      <p:cBhvr>
                                        <p:cTn id="160" dur="1" fill="hold">
                                          <p:stCondLst>
                                            <p:cond delay="499"/>
                                          </p:stCondLst>
                                        </p:cTn>
                                        <p:tgtEl>
                                          <p:spTgt spid="26"/>
                                        </p:tgtEl>
                                        <p:attrNameLst>
                                          <p:attrName>style.visibility</p:attrName>
                                        </p:attrNameLst>
                                      </p:cBhvr>
                                      <p:to>
                                        <p:strVal val="hidden"/>
                                      </p:to>
                                    </p:set>
                                  </p:childTnLst>
                                </p:cTn>
                              </p:par>
                              <p:par>
                                <p:cTn id="161" presetID="10" presetClass="exit" presetSubtype="0" fill="hold" grpId="1" nodeType="withEffect">
                                  <p:stCondLst>
                                    <p:cond delay="0"/>
                                  </p:stCondLst>
                                  <p:childTnLst>
                                    <p:animEffect transition="out" filter="fade">
                                      <p:cBhvr>
                                        <p:cTn id="162" dur="500"/>
                                        <p:tgtEl>
                                          <p:spTgt spid="12"/>
                                        </p:tgtEl>
                                      </p:cBhvr>
                                    </p:animEffect>
                                    <p:set>
                                      <p:cBhvr>
                                        <p:cTn id="163" dur="1" fill="hold">
                                          <p:stCondLst>
                                            <p:cond delay="499"/>
                                          </p:stCondLst>
                                        </p:cTn>
                                        <p:tgtEl>
                                          <p:spTgt spid="12"/>
                                        </p:tgtEl>
                                        <p:attrNameLst>
                                          <p:attrName>style.visibility</p:attrName>
                                        </p:attrNameLst>
                                      </p:cBhvr>
                                      <p:to>
                                        <p:strVal val="hidden"/>
                                      </p:to>
                                    </p:set>
                                  </p:childTnLst>
                                </p:cTn>
                              </p:par>
                              <p:par>
                                <p:cTn id="164" presetID="10" presetClass="exit" presetSubtype="0" fill="hold" grpId="1" nodeType="withEffect">
                                  <p:stCondLst>
                                    <p:cond delay="0"/>
                                  </p:stCondLst>
                                  <p:childTnLst>
                                    <p:animEffect transition="out" filter="fade">
                                      <p:cBhvr>
                                        <p:cTn id="165" dur="500"/>
                                        <p:tgtEl>
                                          <p:spTgt spid="27"/>
                                        </p:tgtEl>
                                      </p:cBhvr>
                                    </p:animEffect>
                                    <p:set>
                                      <p:cBhvr>
                                        <p:cTn id="166" dur="1" fill="hold">
                                          <p:stCondLst>
                                            <p:cond delay="499"/>
                                          </p:stCondLst>
                                        </p:cTn>
                                        <p:tgtEl>
                                          <p:spTgt spid="27"/>
                                        </p:tgtEl>
                                        <p:attrNameLst>
                                          <p:attrName>style.visibility</p:attrName>
                                        </p:attrNameLst>
                                      </p:cBhvr>
                                      <p:to>
                                        <p:strVal val="hidden"/>
                                      </p:to>
                                    </p:set>
                                  </p:childTnLst>
                                </p:cTn>
                              </p:par>
                              <p:par>
                                <p:cTn id="167" presetID="10" presetClass="exit" presetSubtype="0" fill="hold" grpId="1" nodeType="withEffect">
                                  <p:stCondLst>
                                    <p:cond delay="0"/>
                                  </p:stCondLst>
                                  <p:childTnLst>
                                    <p:animEffect transition="out" filter="fade">
                                      <p:cBhvr>
                                        <p:cTn id="168" dur="300"/>
                                        <p:tgtEl>
                                          <p:spTgt spid="47"/>
                                        </p:tgtEl>
                                      </p:cBhvr>
                                    </p:animEffect>
                                    <p:set>
                                      <p:cBhvr>
                                        <p:cTn id="169" dur="1" fill="hold">
                                          <p:stCondLst>
                                            <p:cond delay="299"/>
                                          </p:stCondLst>
                                        </p:cTn>
                                        <p:tgtEl>
                                          <p:spTgt spid="47"/>
                                        </p:tgtEl>
                                        <p:attrNameLst>
                                          <p:attrName>style.visibility</p:attrName>
                                        </p:attrNameLst>
                                      </p:cBhvr>
                                      <p:to>
                                        <p:strVal val="hidden"/>
                                      </p:to>
                                    </p:set>
                                  </p:childTnLst>
                                </p:cTn>
                              </p:par>
                              <p:par>
                                <p:cTn id="170" presetID="10" presetClass="exit" presetSubtype="0" fill="hold" grpId="1" nodeType="withEffect">
                                  <p:stCondLst>
                                    <p:cond delay="0"/>
                                  </p:stCondLst>
                                  <p:childTnLst>
                                    <p:animEffect transition="out" filter="fade">
                                      <p:cBhvr>
                                        <p:cTn id="171" dur="300"/>
                                        <p:tgtEl>
                                          <p:spTgt spid="19"/>
                                        </p:tgtEl>
                                      </p:cBhvr>
                                    </p:animEffect>
                                    <p:set>
                                      <p:cBhvr>
                                        <p:cTn id="172" dur="1" fill="hold">
                                          <p:stCondLst>
                                            <p:cond delay="299"/>
                                          </p:stCondLst>
                                        </p:cTn>
                                        <p:tgtEl>
                                          <p:spTgt spid="19"/>
                                        </p:tgtEl>
                                        <p:attrNameLst>
                                          <p:attrName>style.visibility</p:attrName>
                                        </p:attrNameLst>
                                      </p:cBhvr>
                                      <p:to>
                                        <p:strVal val="hidden"/>
                                      </p:to>
                                    </p:set>
                                  </p:childTnLst>
                                </p:cTn>
                              </p:par>
                              <p:par>
                                <p:cTn id="173" presetID="10" presetClass="exit" presetSubtype="0" fill="hold" grpId="1" nodeType="withEffect">
                                  <p:stCondLst>
                                    <p:cond delay="0"/>
                                  </p:stCondLst>
                                  <p:childTnLst>
                                    <p:animEffect transition="out" filter="fade">
                                      <p:cBhvr>
                                        <p:cTn id="174" dur="500"/>
                                        <p:tgtEl>
                                          <p:spTgt spid="39"/>
                                        </p:tgtEl>
                                      </p:cBhvr>
                                    </p:animEffect>
                                    <p:set>
                                      <p:cBhvr>
                                        <p:cTn id="175" dur="1" fill="hold">
                                          <p:stCondLst>
                                            <p:cond delay="499"/>
                                          </p:stCondLst>
                                        </p:cTn>
                                        <p:tgtEl>
                                          <p:spTgt spid="39"/>
                                        </p:tgtEl>
                                        <p:attrNameLst>
                                          <p:attrName>style.visibility</p:attrName>
                                        </p:attrNameLst>
                                      </p:cBhvr>
                                      <p:to>
                                        <p:strVal val="hidden"/>
                                      </p:to>
                                    </p:set>
                                  </p:childTnLst>
                                </p:cTn>
                              </p:par>
                              <p:par>
                                <p:cTn id="176" presetID="10" presetClass="exit" presetSubtype="0" fill="hold" nodeType="withEffect">
                                  <p:stCondLst>
                                    <p:cond delay="0"/>
                                  </p:stCondLst>
                                  <p:childTnLst>
                                    <p:animEffect transition="out" filter="fade">
                                      <p:cBhvr>
                                        <p:cTn id="177" dur="500"/>
                                        <p:tgtEl>
                                          <p:spTgt spid="52"/>
                                        </p:tgtEl>
                                      </p:cBhvr>
                                    </p:animEffect>
                                    <p:set>
                                      <p:cBhvr>
                                        <p:cTn id="178" dur="1" fill="hold">
                                          <p:stCondLst>
                                            <p:cond delay="499"/>
                                          </p:stCondLst>
                                        </p:cTn>
                                        <p:tgtEl>
                                          <p:spTgt spid="52"/>
                                        </p:tgtEl>
                                        <p:attrNameLst>
                                          <p:attrName>style.visibility</p:attrName>
                                        </p:attrNameLst>
                                      </p:cBhvr>
                                      <p:to>
                                        <p:strVal val="hidden"/>
                                      </p:to>
                                    </p:set>
                                  </p:childTnLst>
                                </p:cTn>
                              </p:par>
                              <p:par>
                                <p:cTn id="179" presetID="10" presetClass="exit" presetSubtype="0" fill="hold" grpId="2" nodeType="withEffect">
                                  <p:stCondLst>
                                    <p:cond delay="0"/>
                                  </p:stCondLst>
                                  <p:childTnLst>
                                    <p:animEffect transition="out" filter="fade">
                                      <p:cBhvr>
                                        <p:cTn id="180" dur="300"/>
                                        <p:tgtEl>
                                          <p:spTgt spid="44"/>
                                        </p:tgtEl>
                                      </p:cBhvr>
                                    </p:animEffect>
                                    <p:set>
                                      <p:cBhvr>
                                        <p:cTn id="181" dur="1" fill="hold">
                                          <p:stCondLst>
                                            <p:cond delay="299"/>
                                          </p:stCondLst>
                                        </p:cTn>
                                        <p:tgtEl>
                                          <p:spTgt spid="44"/>
                                        </p:tgtEl>
                                        <p:attrNameLst>
                                          <p:attrName>style.visibility</p:attrName>
                                        </p:attrNameLst>
                                      </p:cBhvr>
                                      <p:to>
                                        <p:strVal val="hidden"/>
                                      </p:to>
                                    </p:set>
                                  </p:childTnLst>
                                </p:cTn>
                              </p:par>
                              <p:par>
                                <p:cTn id="182" presetID="10" presetClass="exit" presetSubtype="0" fill="hold" grpId="2" nodeType="withEffect">
                                  <p:stCondLst>
                                    <p:cond delay="0"/>
                                  </p:stCondLst>
                                  <p:childTnLst>
                                    <p:animEffect transition="out" filter="fade">
                                      <p:cBhvr>
                                        <p:cTn id="183" dur="300"/>
                                        <p:tgtEl>
                                          <p:spTgt spid="43"/>
                                        </p:tgtEl>
                                      </p:cBhvr>
                                    </p:animEffect>
                                    <p:set>
                                      <p:cBhvr>
                                        <p:cTn id="184" dur="1" fill="hold">
                                          <p:stCondLst>
                                            <p:cond delay="299"/>
                                          </p:stCondLst>
                                        </p:cTn>
                                        <p:tgtEl>
                                          <p:spTgt spid="43"/>
                                        </p:tgtEl>
                                        <p:attrNameLst>
                                          <p:attrName>style.visibility</p:attrName>
                                        </p:attrNameLst>
                                      </p:cBhvr>
                                      <p:to>
                                        <p:strVal val="hidden"/>
                                      </p:to>
                                    </p:set>
                                  </p:childTnLst>
                                </p:cTn>
                              </p:par>
                              <p:par>
                                <p:cTn id="185" presetID="10" presetClass="exit" presetSubtype="0" fill="hold" grpId="2" nodeType="withEffect">
                                  <p:stCondLst>
                                    <p:cond delay="0"/>
                                  </p:stCondLst>
                                  <p:childTnLst>
                                    <p:animEffect transition="out" filter="fade">
                                      <p:cBhvr>
                                        <p:cTn id="186" dur="300"/>
                                        <p:tgtEl>
                                          <p:spTgt spid="20"/>
                                        </p:tgtEl>
                                      </p:cBhvr>
                                    </p:animEffect>
                                    <p:set>
                                      <p:cBhvr>
                                        <p:cTn id="187" dur="1" fill="hold">
                                          <p:stCondLst>
                                            <p:cond delay="299"/>
                                          </p:stCondLst>
                                        </p:cTn>
                                        <p:tgtEl>
                                          <p:spTgt spid="20"/>
                                        </p:tgtEl>
                                        <p:attrNameLst>
                                          <p:attrName>style.visibility</p:attrName>
                                        </p:attrNameLst>
                                      </p:cBhvr>
                                      <p:to>
                                        <p:strVal val="hidden"/>
                                      </p:to>
                                    </p:set>
                                  </p:childTnLst>
                                </p:cTn>
                              </p:par>
                              <p:par>
                                <p:cTn id="188" presetID="10" presetClass="exit" presetSubtype="0" fill="hold" grpId="2" nodeType="withEffect">
                                  <p:stCondLst>
                                    <p:cond delay="0"/>
                                  </p:stCondLst>
                                  <p:childTnLst>
                                    <p:animEffect transition="out" filter="fade">
                                      <p:cBhvr>
                                        <p:cTn id="189" dur="300"/>
                                        <p:tgtEl>
                                          <p:spTgt spid="23"/>
                                        </p:tgtEl>
                                      </p:cBhvr>
                                    </p:animEffect>
                                    <p:set>
                                      <p:cBhvr>
                                        <p:cTn id="190" dur="1" fill="hold">
                                          <p:stCondLst>
                                            <p:cond delay="299"/>
                                          </p:stCondLst>
                                        </p:cTn>
                                        <p:tgtEl>
                                          <p:spTgt spid="23"/>
                                        </p:tgtEl>
                                        <p:attrNameLst>
                                          <p:attrName>style.visibility</p:attrName>
                                        </p:attrNameLst>
                                      </p:cBhvr>
                                      <p:to>
                                        <p:strVal val="hidden"/>
                                      </p:to>
                                    </p:set>
                                  </p:childTnLst>
                                </p:cTn>
                              </p:par>
                              <p:par>
                                <p:cTn id="191" presetID="10" presetClass="exit" presetSubtype="0" fill="hold" nodeType="withEffect">
                                  <p:stCondLst>
                                    <p:cond delay="0"/>
                                  </p:stCondLst>
                                  <p:childTnLst>
                                    <p:animEffect transition="out" filter="fade">
                                      <p:cBhvr>
                                        <p:cTn id="192" dur="500"/>
                                        <p:tgtEl>
                                          <p:spTgt spid="49"/>
                                        </p:tgtEl>
                                      </p:cBhvr>
                                    </p:animEffect>
                                    <p:set>
                                      <p:cBhvr>
                                        <p:cTn id="193" dur="1" fill="hold">
                                          <p:stCondLst>
                                            <p:cond delay="499"/>
                                          </p:stCondLst>
                                        </p:cTn>
                                        <p:tgtEl>
                                          <p:spTgt spid="49"/>
                                        </p:tgtEl>
                                        <p:attrNameLst>
                                          <p:attrName>style.visibility</p:attrName>
                                        </p:attrNameLst>
                                      </p:cBhvr>
                                      <p:to>
                                        <p:strVal val="hidden"/>
                                      </p:to>
                                    </p:set>
                                  </p:childTnLst>
                                </p:cTn>
                              </p:par>
                              <p:par>
                                <p:cTn id="194" presetID="10" presetClass="exit" presetSubtype="0" fill="hold" grpId="2" nodeType="withEffect">
                                  <p:stCondLst>
                                    <p:cond delay="0"/>
                                  </p:stCondLst>
                                  <p:childTnLst>
                                    <p:animEffect transition="out" filter="fade">
                                      <p:cBhvr>
                                        <p:cTn id="195" dur="500"/>
                                        <p:tgtEl>
                                          <p:spTgt spid="33"/>
                                        </p:tgtEl>
                                      </p:cBhvr>
                                    </p:animEffect>
                                    <p:set>
                                      <p:cBhvr>
                                        <p:cTn id="196" dur="1" fill="hold">
                                          <p:stCondLst>
                                            <p:cond delay="499"/>
                                          </p:stCondLst>
                                        </p:cTn>
                                        <p:tgtEl>
                                          <p:spTgt spid="33"/>
                                        </p:tgtEl>
                                        <p:attrNameLst>
                                          <p:attrName>style.visibility</p:attrName>
                                        </p:attrNameLst>
                                      </p:cBhvr>
                                      <p:to>
                                        <p:strVal val="hidden"/>
                                      </p:to>
                                    </p:set>
                                  </p:childTnLst>
                                </p:cTn>
                              </p:par>
                              <p:par>
                                <p:cTn id="197" presetID="10" presetClass="exit" presetSubtype="0" fill="hold" nodeType="withEffect">
                                  <p:stCondLst>
                                    <p:cond delay="0"/>
                                  </p:stCondLst>
                                  <p:childTnLst>
                                    <p:animEffect transition="out" filter="fade">
                                      <p:cBhvr>
                                        <p:cTn id="198" dur="500"/>
                                        <p:tgtEl>
                                          <p:spTgt spid="50"/>
                                        </p:tgtEl>
                                      </p:cBhvr>
                                    </p:animEffect>
                                    <p:set>
                                      <p:cBhvr>
                                        <p:cTn id="199" dur="1" fill="hold">
                                          <p:stCondLst>
                                            <p:cond delay="499"/>
                                          </p:stCondLst>
                                        </p:cTn>
                                        <p:tgtEl>
                                          <p:spTgt spid="50"/>
                                        </p:tgtEl>
                                        <p:attrNameLst>
                                          <p:attrName>style.visibility</p:attrName>
                                        </p:attrNameLst>
                                      </p:cBhvr>
                                      <p:to>
                                        <p:strVal val="hidden"/>
                                      </p:to>
                                    </p:set>
                                  </p:childTnLst>
                                </p:cTn>
                              </p:par>
                              <p:par>
                                <p:cTn id="200" presetID="10" presetClass="exit" presetSubtype="0" fill="hold" grpId="2" nodeType="withEffect">
                                  <p:stCondLst>
                                    <p:cond delay="0"/>
                                  </p:stCondLst>
                                  <p:childTnLst>
                                    <p:animEffect transition="out" filter="fade">
                                      <p:cBhvr>
                                        <p:cTn id="201" dur="500"/>
                                        <p:tgtEl>
                                          <p:spTgt spid="35"/>
                                        </p:tgtEl>
                                      </p:cBhvr>
                                    </p:animEffect>
                                    <p:set>
                                      <p:cBhvr>
                                        <p:cTn id="202" dur="1" fill="hold">
                                          <p:stCondLst>
                                            <p:cond delay="499"/>
                                          </p:stCondLst>
                                        </p:cTn>
                                        <p:tgtEl>
                                          <p:spTgt spid="35"/>
                                        </p:tgtEl>
                                        <p:attrNameLst>
                                          <p:attrName>style.visibility</p:attrName>
                                        </p:attrNameLst>
                                      </p:cBhvr>
                                      <p:to>
                                        <p:strVal val="hidden"/>
                                      </p:to>
                                    </p:set>
                                  </p:childTnLst>
                                </p:cTn>
                              </p:par>
                              <p:par>
                                <p:cTn id="203" presetID="10" presetClass="exit" presetSubtype="0" fill="hold" grpId="0" nodeType="withEffect">
                                  <p:stCondLst>
                                    <p:cond delay="0"/>
                                  </p:stCondLst>
                                  <p:childTnLst>
                                    <p:animEffect transition="out" filter="fade">
                                      <p:cBhvr>
                                        <p:cTn id="204" dur="500"/>
                                        <p:tgtEl>
                                          <p:spTgt spid="67"/>
                                        </p:tgtEl>
                                      </p:cBhvr>
                                    </p:animEffect>
                                    <p:set>
                                      <p:cBhvr>
                                        <p:cTn id="205" dur="1" fill="hold">
                                          <p:stCondLst>
                                            <p:cond delay="499"/>
                                          </p:stCondLst>
                                        </p:cTn>
                                        <p:tgtEl>
                                          <p:spTgt spid="67"/>
                                        </p:tgtEl>
                                        <p:attrNameLst>
                                          <p:attrName>style.visibility</p:attrName>
                                        </p:attrNameLst>
                                      </p:cBhvr>
                                      <p:to>
                                        <p:strVal val="hidden"/>
                                      </p:to>
                                    </p:set>
                                  </p:childTnLst>
                                </p:cTn>
                              </p:par>
                              <p:par>
                                <p:cTn id="206" presetID="10" presetClass="entr" presetSubtype="0" fill="hold" grpId="0" nodeType="withEffect">
                                  <p:stCondLst>
                                    <p:cond delay="0"/>
                                  </p:stCondLst>
                                  <p:childTnLst>
                                    <p:set>
                                      <p:cBhvr>
                                        <p:cTn id="207" dur="1" fill="hold">
                                          <p:stCondLst>
                                            <p:cond delay="0"/>
                                          </p:stCondLst>
                                        </p:cTn>
                                        <p:tgtEl>
                                          <p:spTgt spid="15"/>
                                        </p:tgtEl>
                                        <p:attrNameLst>
                                          <p:attrName>style.visibility</p:attrName>
                                        </p:attrNameLst>
                                      </p:cBhvr>
                                      <p:to>
                                        <p:strVal val="visible"/>
                                      </p:to>
                                    </p:set>
                                    <p:animEffect transition="in" filter="fade">
                                      <p:cBhvr>
                                        <p:cTn id="208" dur="500"/>
                                        <p:tgtEl>
                                          <p:spTgt spid="15"/>
                                        </p:tgtEl>
                                      </p:cBhvr>
                                    </p:animEffect>
                                  </p:childTnLst>
                                </p:cTn>
                              </p:par>
                              <p:par>
                                <p:cTn id="209" presetID="10" presetClass="entr" presetSubtype="0" fill="hold" grpId="2" nodeType="withEffect">
                                  <p:stCondLst>
                                    <p:cond delay="0"/>
                                  </p:stCondLst>
                                  <p:childTnLst>
                                    <p:set>
                                      <p:cBhvr>
                                        <p:cTn id="210" dur="1" fill="hold">
                                          <p:stCondLst>
                                            <p:cond delay="0"/>
                                          </p:stCondLst>
                                        </p:cTn>
                                        <p:tgtEl>
                                          <p:spTgt spid="3"/>
                                        </p:tgtEl>
                                        <p:attrNameLst>
                                          <p:attrName>style.visibility</p:attrName>
                                        </p:attrNameLst>
                                      </p:cBhvr>
                                      <p:to>
                                        <p:strVal val="visible"/>
                                      </p:to>
                                    </p:set>
                                    <p:animEffect transition="in" filter="fade">
                                      <p:cBhvr>
                                        <p:cTn id="211" dur="300"/>
                                        <p:tgtEl>
                                          <p:spTgt spid="3"/>
                                        </p:tgtEl>
                                      </p:cBhvr>
                                    </p:animEffect>
                                  </p:childTnLst>
                                </p:cTn>
                              </p:par>
                              <p:par>
                                <p:cTn id="212" presetID="10" presetClass="entr" presetSubtype="0" fill="hold" grpId="2" nodeType="withEffect">
                                  <p:stCondLst>
                                    <p:cond delay="0"/>
                                  </p:stCondLst>
                                  <p:childTnLst>
                                    <p:set>
                                      <p:cBhvr>
                                        <p:cTn id="213" dur="1" fill="hold">
                                          <p:stCondLst>
                                            <p:cond delay="0"/>
                                          </p:stCondLst>
                                        </p:cTn>
                                        <p:tgtEl>
                                          <p:spTgt spid="5"/>
                                        </p:tgtEl>
                                        <p:attrNameLst>
                                          <p:attrName>style.visibility</p:attrName>
                                        </p:attrNameLst>
                                      </p:cBhvr>
                                      <p:to>
                                        <p:strVal val="visible"/>
                                      </p:to>
                                    </p:set>
                                    <p:animEffect transition="in" filter="fade">
                                      <p:cBhvr>
                                        <p:cTn id="214" dur="300"/>
                                        <p:tgtEl>
                                          <p:spTgt spid="5"/>
                                        </p:tgtEl>
                                      </p:cBhvr>
                                    </p:animEffect>
                                  </p:childTnLst>
                                </p:cTn>
                              </p:par>
                              <p:par>
                                <p:cTn id="215" presetID="10" presetClass="entr" presetSubtype="0" fill="hold" grpId="0" nodeType="withEffect">
                                  <p:stCondLst>
                                    <p:cond delay="0"/>
                                  </p:stCondLst>
                                  <p:childTnLst>
                                    <p:set>
                                      <p:cBhvr>
                                        <p:cTn id="216" dur="1" fill="hold">
                                          <p:stCondLst>
                                            <p:cond delay="0"/>
                                          </p:stCondLst>
                                        </p:cTn>
                                        <p:tgtEl>
                                          <p:spTgt spid="10"/>
                                        </p:tgtEl>
                                        <p:attrNameLst>
                                          <p:attrName>style.visibility</p:attrName>
                                        </p:attrNameLst>
                                      </p:cBhvr>
                                      <p:to>
                                        <p:strVal val="visible"/>
                                      </p:to>
                                    </p:set>
                                    <p:animEffect transition="in" filter="fade">
                                      <p:cBhvr>
                                        <p:cTn id="217" dur="300"/>
                                        <p:tgtEl>
                                          <p:spTgt spid="10"/>
                                        </p:tgtEl>
                                      </p:cBhvr>
                                    </p:animEffect>
                                  </p:childTnLst>
                                </p:cTn>
                              </p:par>
                              <p:par>
                                <p:cTn id="218" presetID="10" presetClass="entr" presetSubtype="0" fill="hold" grpId="1" nodeType="withEffect">
                                  <p:stCondLst>
                                    <p:cond delay="0"/>
                                  </p:stCondLst>
                                  <p:childTnLst>
                                    <p:set>
                                      <p:cBhvr>
                                        <p:cTn id="219" dur="1" fill="hold">
                                          <p:stCondLst>
                                            <p:cond delay="0"/>
                                          </p:stCondLst>
                                        </p:cTn>
                                        <p:tgtEl>
                                          <p:spTgt spid="6"/>
                                        </p:tgtEl>
                                        <p:attrNameLst>
                                          <p:attrName>style.visibility</p:attrName>
                                        </p:attrNameLst>
                                      </p:cBhvr>
                                      <p:to>
                                        <p:strVal val="visible"/>
                                      </p:to>
                                    </p:set>
                                    <p:animEffect transition="in" filter="fade">
                                      <p:cBhvr>
                                        <p:cTn id="220" dur="500"/>
                                        <p:tgtEl>
                                          <p:spTgt spid="6"/>
                                        </p:tgtEl>
                                      </p:cBhvr>
                                    </p:animEffect>
                                  </p:childTnLst>
                                </p:cTn>
                              </p:par>
                            </p:childTnLst>
                          </p:cTn>
                        </p:par>
                      </p:childTnLst>
                    </p:cTn>
                  </p:par>
                  <p:par>
                    <p:cTn id="221" fill="hold">
                      <p:stCondLst>
                        <p:cond delay="indefinite"/>
                      </p:stCondLst>
                      <p:childTnLst>
                        <p:par>
                          <p:cTn id="222" fill="hold">
                            <p:stCondLst>
                              <p:cond delay="0"/>
                            </p:stCondLst>
                            <p:childTnLst>
                              <p:par>
                                <p:cTn id="223" presetID="10" presetClass="exit" presetSubtype="0" fill="hold" grpId="1" nodeType="clickEffect">
                                  <p:stCondLst>
                                    <p:cond delay="0"/>
                                  </p:stCondLst>
                                  <p:childTnLst>
                                    <p:animEffect transition="out" filter="fade">
                                      <p:cBhvr>
                                        <p:cTn id="224" dur="300"/>
                                        <p:tgtEl>
                                          <p:spTgt spid="10"/>
                                        </p:tgtEl>
                                      </p:cBhvr>
                                    </p:animEffect>
                                    <p:set>
                                      <p:cBhvr>
                                        <p:cTn id="225" dur="1" fill="hold">
                                          <p:stCondLst>
                                            <p:cond delay="299"/>
                                          </p:stCondLst>
                                        </p:cTn>
                                        <p:tgtEl>
                                          <p:spTgt spid="10"/>
                                        </p:tgtEl>
                                        <p:attrNameLst>
                                          <p:attrName>style.visibility</p:attrName>
                                        </p:attrNameLst>
                                      </p:cBhvr>
                                      <p:to>
                                        <p:strVal val="hidden"/>
                                      </p:to>
                                    </p:set>
                                  </p:childTnLst>
                                </p:cTn>
                              </p:par>
                              <p:par>
                                <p:cTn id="226" presetID="10" presetClass="exit" presetSubtype="0" fill="hold" grpId="3" nodeType="withEffect">
                                  <p:stCondLst>
                                    <p:cond delay="0"/>
                                  </p:stCondLst>
                                  <p:childTnLst>
                                    <p:animEffect transition="out" filter="fade">
                                      <p:cBhvr>
                                        <p:cTn id="227" dur="300"/>
                                        <p:tgtEl>
                                          <p:spTgt spid="3"/>
                                        </p:tgtEl>
                                      </p:cBhvr>
                                    </p:animEffect>
                                    <p:set>
                                      <p:cBhvr>
                                        <p:cTn id="228" dur="1" fill="hold">
                                          <p:stCondLst>
                                            <p:cond delay="299"/>
                                          </p:stCondLst>
                                        </p:cTn>
                                        <p:tgtEl>
                                          <p:spTgt spid="3"/>
                                        </p:tgtEl>
                                        <p:attrNameLst>
                                          <p:attrName>style.visibility</p:attrName>
                                        </p:attrNameLst>
                                      </p:cBhvr>
                                      <p:to>
                                        <p:strVal val="hidden"/>
                                      </p:to>
                                    </p:set>
                                  </p:childTnLst>
                                </p:cTn>
                              </p:par>
                              <p:par>
                                <p:cTn id="229" presetID="10" presetClass="exit" presetSubtype="0" fill="hold" grpId="3" nodeType="withEffect">
                                  <p:stCondLst>
                                    <p:cond delay="0"/>
                                  </p:stCondLst>
                                  <p:childTnLst>
                                    <p:animEffect transition="out" filter="fade">
                                      <p:cBhvr>
                                        <p:cTn id="230" dur="300"/>
                                        <p:tgtEl>
                                          <p:spTgt spid="5"/>
                                        </p:tgtEl>
                                      </p:cBhvr>
                                    </p:animEffect>
                                    <p:set>
                                      <p:cBhvr>
                                        <p:cTn id="231" dur="1" fill="hold">
                                          <p:stCondLst>
                                            <p:cond delay="299"/>
                                          </p:stCondLst>
                                        </p:cTn>
                                        <p:tgtEl>
                                          <p:spTgt spid="5"/>
                                        </p:tgtEl>
                                        <p:attrNameLst>
                                          <p:attrName>style.visibility</p:attrName>
                                        </p:attrNameLst>
                                      </p:cBhvr>
                                      <p:to>
                                        <p:strVal val="hidden"/>
                                      </p:to>
                                    </p:set>
                                  </p:childTnLst>
                                </p:cTn>
                              </p:par>
                              <p:par>
                                <p:cTn id="232" presetID="10" presetClass="exit" presetSubtype="0" fill="hold" grpId="2" nodeType="withEffect">
                                  <p:stCondLst>
                                    <p:cond delay="0"/>
                                  </p:stCondLst>
                                  <p:childTnLst>
                                    <p:animEffect transition="out" filter="fade">
                                      <p:cBhvr>
                                        <p:cTn id="233" dur="500"/>
                                        <p:tgtEl>
                                          <p:spTgt spid="6"/>
                                        </p:tgtEl>
                                      </p:cBhvr>
                                    </p:animEffect>
                                    <p:set>
                                      <p:cBhvr>
                                        <p:cTn id="234" dur="1" fill="hold">
                                          <p:stCondLst>
                                            <p:cond delay="499"/>
                                          </p:stCondLst>
                                        </p:cTn>
                                        <p:tgtEl>
                                          <p:spTgt spid="6"/>
                                        </p:tgtEl>
                                        <p:attrNameLst>
                                          <p:attrName>style.visibility</p:attrName>
                                        </p:attrNameLst>
                                      </p:cBhvr>
                                      <p:to>
                                        <p:strVal val="hidden"/>
                                      </p:to>
                                    </p:set>
                                  </p:childTnLst>
                                </p:cTn>
                              </p:par>
                              <p:par>
                                <p:cTn id="235" presetID="10" presetClass="exit" presetSubtype="0" fill="hold" grpId="1" nodeType="withEffect">
                                  <p:stCondLst>
                                    <p:cond delay="0"/>
                                  </p:stCondLst>
                                  <p:childTnLst>
                                    <p:animEffect transition="out" filter="fade">
                                      <p:cBhvr>
                                        <p:cTn id="236" dur="500"/>
                                        <p:tgtEl>
                                          <p:spTgt spid="15"/>
                                        </p:tgtEl>
                                      </p:cBhvr>
                                    </p:animEffect>
                                    <p:set>
                                      <p:cBhvr>
                                        <p:cTn id="237" dur="1" fill="hold">
                                          <p:stCondLst>
                                            <p:cond delay="499"/>
                                          </p:stCondLst>
                                        </p:cTn>
                                        <p:tgtEl>
                                          <p:spTgt spid="15"/>
                                        </p:tgtEl>
                                        <p:attrNameLst>
                                          <p:attrName>style.visibility</p:attrName>
                                        </p:attrNameLst>
                                      </p:cBhvr>
                                      <p:to>
                                        <p:strVal val="hidden"/>
                                      </p:to>
                                    </p:set>
                                  </p:childTnLst>
                                </p:cTn>
                              </p:par>
                              <p:par>
                                <p:cTn id="238" presetID="10" presetClass="entr" presetSubtype="0" fill="hold" grpId="1" nodeType="withEffect">
                                  <p:stCondLst>
                                    <p:cond delay="0"/>
                                  </p:stCondLst>
                                  <p:childTnLst>
                                    <p:set>
                                      <p:cBhvr>
                                        <p:cTn id="239" dur="1" fill="hold">
                                          <p:stCondLst>
                                            <p:cond delay="0"/>
                                          </p:stCondLst>
                                        </p:cTn>
                                        <p:tgtEl>
                                          <p:spTgt spid="67"/>
                                        </p:tgtEl>
                                        <p:attrNameLst>
                                          <p:attrName>style.visibility</p:attrName>
                                        </p:attrNameLst>
                                      </p:cBhvr>
                                      <p:to>
                                        <p:strVal val="visible"/>
                                      </p:to>
                                    </p:set>
                                    <p:animEffect transition="in" filter="fade">
                                      <p:cBhvr>
                                        <p:cTn id="240" dur="500"/>
                                        <p:tgtEl>
                                          <p:spTgt spid="67"/>
                                        </p:tgtEl>
                                      </p:cBhvr>
                                    </p:animEffect>
                                  </p:childTnLst>
                                </p:cTn>
                              </p:par>
                              <p:par>
                                <p:cTn id="241" presetID="10" presetClass="entr" presetSubtype="0" fill="hold" grpId="0" nodeType="withEffect">
                                  <p:stCondLst>
                                    <p:cond delay="0"/>
                                  </p:stCondLst>
                                  <p:childTnLst>
                                    <p:set>
                                      <p:cBhvr>
                                        <p:cTn id="242" dur="1" fill="hold">
                                          <p:stCondLst>
                                            <p:cond delay="0"/>
                                          </p:stCondLst>
                                        </p:cTn>
                                        <p:tgtEl>
                                          <p:spTgt spid="16"/>
                                        </p:tgtEl>
                                        <p:attrNameLst>
                                          <p:attrName>style.visibility</p:attrName>
                                        </p:attrNameLst>
                                      </p:cBhvr>
                                      <p:to>
                                        <p:strVal val="visible"/>
                                      </p:to>
                                    </p:set>
                                    <p:animEffect transition="in" filter="fade">
                                      <p:cBhvr>
                                        <p:cTn id="243" dur="500"/>
                                        <p:tgtEl>
                                          <p:spTgt spid="16"/>
                                        </p:tgtEl>
                                      </p:cBhvr>
                                    </p:animEffect>
                                  </p:childTnLst>
                                </p:cTn>
                              </p:par>
                              <p:par>
                                <p:cTn id="244" presetID="10" presetClass="entr" presetSubtype="0" fill="hold" grpId="0" nodeType="withEffect">
                                  <p:stCondLst>
                                    <p:cond delay="0"/>
                                  </p:stCondLst>
                                  <p:childTnLst>
                                    <p:set>
                                      <p:cBhvr>
                                        <p:cTn id="245" dur="1" fill="hold">
                                          <p:stCondLst>
                                            <p:cond delay="0"/>
                                          </p:stCondLst>
                                        </p:cTn>
                                        <p:tgtEl>
                                          <p:spTgt spid="18"/>
                                        </p:tgtEl>
                                        <p:attrNameLst>
                                          <p:attrName>style.visibility</p:attrName>
                                        </p:attrNameLst>
                                      </p:cBhvr>
                                      <p:to>
                                        <p:strVal val="visible"/>
                                      </p:to>
                                    </p:set>
                                    <p:animEffect transition="in" filter="fade">
                                      <p:cBhvr>
                                        <p:cTn id="246" dur="500"/>
                                        <p:tgtEl>
                                          <p:spTgt spid="18"/>
                                        </p:tgtEl>
                                      </p:cBhvr>
                                    </p:animEffect>
                                  </p:childTnLst>
                                </p:cTn>
                              </p:par>
                              <p:par>
                                <p:cTn id="247" presetID="10" presetClass="entr" presetSubtype="0" fill="hold" grpId="0" nodeType="withEffect">
                                  <p:stCondLst>
                                    <p:cond delay="0"/>
                                  </p:stCondLst>
                                  <p:childTnLst>
                                    <p:set>
                                      <p:cBhvr>
                                        <p:cTn id="248" dur="1" fill="hold">
                                          <p:stCondLst>
                                            <p:cond delay="0"/>
                                          </p:stCondLst>
                                        </p:cTn>
                                        <p:tgtEl>
                                          <p:spTgt spid="29"/>
                                        </p:tgtEl>
                                        <p:attrNameLst>
                                          <p:attrName>style.visibility</p:attrName>
                                        </p:attrNameLst>
                                      </p:cBhvr>
                                      <p:to>
                                        <p:strVal val="visible"/>
                                      </p:to>
                                    </p:set>
                                    <p:animEffect transition="in" filter="fade">
                                      <p:cBhvr>
                                        <p:cTn id="249" dur="500"/>
                                        <p:tgtEl>
                                          <p:spTgt spid="29"/>
                                        </p:tgtEl>
                                      </p:cBhvr>
                                    </p:animEffect>
                                  </p:childTnLst>
                                </p:cTn>
                              </p:par>
                              <p:par>
                                <p:cTn id="250" presetID="10" presetClass="entr" presetSubtype="0" fill="hold" grpId="0" nodeType="withEffect">
                                  <p:stCondLst>
                                    <p:cond delay="0"/>
                                  </p:stCondLst>
                                  <p:childTnLst>
                                    <p:set>
                                      <p:cBhvr>
                                        <p:cTn id="251" dur="1" fill="hold">
                                          <p:stCondLst>
                                            <p:cond delay="0"/>
                                          </p:stCondLst>
                                        </p:cTn>
                                        <p:tgtEl>
                                          <p:spTgt spid="30"/>
                                        </p:tgtEl>
                                        <p:attrNameLst>
                                          <p:attrName>style.visibility</p:attrName>
                                        </p:attrNameLst>
                                      </p:cBhvr>
                                      <p:to>
                                        <p:strVal val="visible"/>
                                      </p:to>
                                    </p:set>
                                    <p:animEffect transition="in" filter="fade">
                                      <p:cBhvr>
                                        <p:cTn id="252" dur="500"/>
                                        <p:tgtEl>
                                          <p:spTgt spid="30"/>
                                        </p:tgtEl>
                                      </p:cBhvr>
                                    </p:animEffect>
                                  </p:childTnLst>
                                </p:cTn>
                              </p:par>
                              <p:par>
                                <p:cTn id="253" presetID="10" presetClass="entr" presetSubtype="0" fill="hold" grpId="1" nodeType="withEffect">
                                  <p:stCondLst>
                                    <p:cond delay="0"/>
                                  </p:stCondLst>
                                  <p:childTnLst>
                                    <p:set>
                                      <p:cBhvr>
                                        <p:cTn id="254" dur="1" fill="hold">
                                          <p:stCondLst>
                                            <p:cond delay="0"/>
                                          </p:stCondLst>
                                        </p:cTn>
                                        <p:tgtEl>
                                          <p:spTgt spid="43"/>
                                        </p:tgtEl>
                                        <p:attrNameLst>
                                          <p:attrName>style.visibility</p:attrName>
                                        </p:attrNameLst>
                                      </p:cBhvr>
                                      <p:to>
                                        <p:strVal val="visible"/>
                                      </p:to>
                                    </p:set>
                                    <p:animEffect transition="in" filter="fade">
                                      <p:cBhvr>
                                        <p:cTn id="255" dur="300"/>
                                        <p:tgtEl>
                                          <p:spTgt spid="43"/>
                                        </p:tgtEl>
                                      </p:cBhvr>
                                    </p:animEffect>
                                  </p:childTnLst>
                                </p:cTn>
                              </p:par>
                              <p:par>
                                <p:cTn id="256" presetID="10" presetClass="entr" presetSubtype="0" fill="hold" grpId="1" nodeType="withEffect">
                                  <p:stCondLst>
                                    <p:cond delay="0"/>
                                  </p:stCondLst>
                                  <p:childTnLst>
                                    <p:set>
                                      <p:cBhvr>
                                        <p:cTn id="257" dur="1" fill="hold">
                                          <p:stCondLst>
                                            <p:cond delay="0"/>
                                          </p:stCondLst>
                                        </p:cTn>
                                        <p:tgtEl>
                                          <p:spTgt spid="23"/>
                                        </p:tgtEl>
                                        <p:attrNameLst>
                                          <p:attrName>style.visibility</p:attrName>
                                        </p:attrNameLst>
                                      </p:cBhvr>
                                      <p:to>
                                        <p:strVal val="visible"/>
                                      </p:to>
                                    </p:set>
                                    <p:animEffect transition="in" filter="fade">
                                      <p:cBhvr>
                                        <p:cTn id="258" dur="300"/>
                                        <p:tgtEl>
                                          <p:spTgt spid="23"/>
                                        </p:tgtEl>
                                      </p:cBhvr>
                                    </p:animEffect>
                                  </p:childTnLst>
                                </p:cTn>
                              </p:par>
                              <p:par>
                                <p:cTn id="259" presetID="10" presetClass="entr" presetSubtype="0" fill="hold" grpId="1" nodeType="withEffect">
                                  <p:stCondLst>
                                    <p:cond delay="0"/>
                                  </p:stCondLst>
                                  <p:childTnLst>
                                    <p:set>
                                      <p:cBhvr>
                                        <p:cTn id="260" dur="1" fill="hold">
                                          <p:stCondLst>
                                            <p:cond delay="0"/>
                                          </p:stCondLst>
                                        </p:cTn>
                                        <p:tgtEl>
                                          <p:spTgt spid="44"/>
                                        </p:tgtEl>
                                        <p:attrNameLst>
                                          <p:attrName>style.visibility</p:attrName>
                                        </p:attrNameLst>
                                      </p:cBhvr>
                                      <p:to>
                                        <p:strVal val="visible"/>
                                      </p:to>
                                    </p:set>
                                    <p:animEffect transition="in" filter="fade">
                                      <p:cBhvr>
                                        <p:cTn id="261" dur="300"/>
                                        <p:tgtEl>
                                          <p:spTgt spid="44"/>
                                        </p:tgtEl>
                                      </p:cBhvr>
                                    </p:animEffect>
                                  </p:childTnLst>
                                </p:cTn>
                              </p:par>
                              <p:par>
                                <p:cTn id="262" presetID="10" presetClass="entr" presetSubtype="0" fill="hold" grpId="1" nodeType="withEffect">
                                  <p:stCondLst>
                                    <p:cond delay="0"/>
                                  </p:stCondLst>
                                  <p:childTnLst>
                                    <p:set>
                                      <p:cBhvr>
                                        <p:cTn id="263" dur="1" fill="hold">
                                          <p:stCondLst>
                                            <p:cond delay="0"/>
                                          </p:stCondLst>
                                        </p:cTn>
                                        <p:tgtEl>
                                          <p:spTgt spid="20"/>
                                        </p:tgtEl>
                                        <p:attrNameLst>
                                          <p:attrName>style.visibility</p:attrName>
                                        </p:attrNameLst>
                                      </p:cBhvr>
                                      <p:to>
                                        <p:strVal val="visible"/>
                                      </p:to>
                                    </p:set>
                                    <p:animEffect transition="in" filter="fade">
                                      <p:cBhvr>
                                        <p:cTn id="264" dur="300"/>
                                        <p:tgtEl>
                                          <p:spTgt spid="20"/>
                                        </p:tgtEl>
                                      </p:cBhvr>
                                    </p:animEffect>
                                  </p:childTnLst>
                                </p:cTn>
                              </p:par>
                              <p:par>
                                <p:cTn id="265" presetID="10" presetClass="entr" presetSubtype="0" fill="hold" grpId="1" nodeType="withEffect">
                                  <p:stCondLst>
                                    <p:cond delay="0"/>
                                  </p:stCondLst>
                                  <p:childTnLst>
                                    <p:set>
                                      <p:cBhvr>
                                        <p:cTn id="266" dur="1" fill="hold">
                                          <p:stCondLst>
                                            <p:cond delay="0"/>
                                          </p:stCondLst>
                                        </p:cTn>
                                        <p:tgtEl>
                                          <p:spTgt spid="33"/>
                                        </p:tgtEl>
                                        <p:attrNameLst>
                                          <p:attrName>style.visibility</p:attrName>
                                        </p:attrNameLst>
                                      </p:cBhvr>
                                      <p:to>
                                        <p:strVal val="visible"/>
                                      </p:to>
                                    </p:set>
                                    <p:animEffect transition="in" filter="fade">
                                      <p:cBhvr>
                                        <p:cTn id="267" dur="500"/>
                                        <p:tgtEl>
                                          <p:spTgt spid="33"/>
                                        </p:tgtEl>
                                      </p:cBhvr>
                                    </p:animEffect>
                                  </p:childTnLst>
                                </p:cTn>
                              </p:par>
                              <p:par>
                                <p:cTn id="268" presetID="10" presetClass="entr" presetSubtype="0" fill="hold" nodeType="withEffect">
                                  <p:stCondLst>
                                    <p:cond delay="0"/>
                                  </p:stCondLst>
                                  <p:childTnLst>
                                    <p:set>
                                      <p:cBhvr>
                                        <p:cTn id="269" dur="1" fill="hold">
                                          <p:stCondLst>
                                            <p:cond delay="0"/>
                                          </p:stCondLst>
                                        </p:cTn>
                                        <p:tgtEl>
                                          <p:spTgt spid="49"/>
                                        </p:tgtEl>
                                        <p:attrNameLst>
                                          <p:attrName>style.visibility</p:attrName>
                                        </p:attrNameLst>
                                      </p:cBhvr>
                                      <p:to>
                                        <p:strVal val="visible"/>
                                      </p:to>
                                    </p:set>
                                    <p:animEffect transition="in" filter="fade">
                                      <p:cBhvr>
                                        <p:cTn id="270" dur="500"/>
                                        <p:tgtEl>
                                          <p:spTgt spid="49"/>
                                        </p:tgtEl>
                                      </p:cBhvr>
                                    </p:animEffect>
                                  </p:childTnLst>
                                </p:cTn>
                              </p:par>
                              <p:par>
                                <p:cTn id="271" presetID="10" presetClass="entr" presetSubtype="0" fill="hold" nodeType="withEffect">
                                  <p:stCondLst>
                                    <p:cond delay="0"/>
                                  </p:stCondLst>
                                  <p:childTnLst>
                                    <p:set>
                                      <p:cBhvr>
                                        <p:cTn id="272" dur="1" fill="hold">
                                          <p:stCondLst>
                                            <p:cond delay="0"/>
                                          </p:stCondLst>
                                        </p:cTn>
                                        <p:tgtEl>
                                          <p:spTgt spid="50"/>
                                        </p:tgtEl>
                                        <p:attrNameLst>
                                          <p:attrName>style.visibility</p:attrName>
                                        </p:attrNameLst>
                                      </p:cBhvr>
                                      <p:to>
                                        <p:strVal val="visible"/>
                                      </p:to>
                                    </p:set>
                                    <p:animEffect transition="in" filter="fade">
                                      <p:cBhvr>
                                        <p:cTn id="273" dur="500"/>
                                        <p:tgtEl>
                                          <p:spTgt spid="50"/>
                                        </p:tgtEl>
                                      </p:cBhvr>
                                    </p:animEffect>
                                  </p:childTnLst>
                                </p:cTn>
                              </p:par>
                              <p:par>
                                <p:cTn id="274" presetID="10" presetClass="entr" presetSubtype="0" fill="hold" grpId="1" nodeType="withEffect">
                                  <p:stCondLst>
                                    <p:cond delay="0"/>
                                  </p:stCondLst>
                                  <p:childTnLst>
                                    <p:set>
                                      <p:cBhvr>
                                        <p:cTn id="275" dur="1" fill="hold">
                                          <p:stCondLst>
                                            <p:cond delay="0"/>
                                          </p:stCondLst>
                                        </p:cTn>
                                        <p:tgtEl>
                                          <p:spTgt spid="35"/>
                                        </p:tgtEl>
                                        <p:attrNameLst>
                                          <p:attrName>style.visibility</p:attrName>
                                        </p:attrNameLst>
                                      </p:cBhvr>
                                      <p:to>
                                        <p:strVal val="visible"/>
                                      </p:to>
                                    </p:set>
                                    <p:animEffect transition="in" filter="fade">
                                      <p:cBhvr>
                                        <p:cTn id="276" dur="500"/>
                                        <p:tgtEl>
                                          <p:spTgt spid="35"/>
                                        </p:tgtEl>
                                      </p:cBhvr>
                                    </p:animEffect>
                                  </p:childTnLst>
                                </p:cTn>
                              </p:par>
                            </p:childTnLst>
                          </p:cTn>
                        </p:par>
                      </p:childTnLst>
                    </p:cTn>
                  </p:par>
                  <p:par>
                    <p:cTn id="277" fill="hold">
                      <p:stCondLst>
                        <p:cond delay="indefinite"/>
                      </p:stCondLst>
                      <p:childTnLst>
                        <p:par>
                          <p:cTn id="278" fill="hold">
                            <p:stCondLst>
                              <p:cond delay="0"/>
                            </p:stCondLst>
                            <p:childTnLst>
                              <p:par>
                                <p:cTn id="279" presetID="10" presetClass="exit" presetSubtype="0" fill="hold" nodeType="clickEffect">
                                  <p:stCondLst>
                                    <p:cond delay="0"/>
                                  </p:stCondLst>
                                  <p:childTnLst>
                                    <p:animEffect transition="out" filter="fade">
                                      <p:cBhvr>
                                        <p:cTn id="280" dur="500"/>
                                        <p:tgtEl>
                                          <p:spTgt spid="49"/>
                                        </p:tgtEl>
                                      </p:cBhvr>
                                    </p:animEffect>
                                    <p:set>
                                      <p:cBhvr>
                                        <p:cTn id="281" dur="1" fill="hold">
                                          <p:stCondLst>
                                            <p:cond delay="499"/>
                                          </p:stCondLst>
                                        </p:cTn>
                                        <p:tgtEl>
                                          <p:spTgt spid="49"/>
                                        </p:tgtEl>
                                        <p:attrNameLst>
                                          <p:attrName>style.visibility</p:attrName>
                                        </p:attrNameLst>
                                      </p:cBhvr>
                                      <p:to>
                                        <p:strVal val="hidden"/>
                                      </p:to>
                                    </p:set>
                                  </p:childTnLst>
                                </p:cTn>
                              </p:par>
                              <p:par>
                                <p:cTn id="282" presetID="10" presetClass="exit" presetSubtype="0" fill="hold" grpId="3" nodeType="withEffect">
                                  <p:stCondLst>
                                    <p:cond delay="0"/>
                                  </p:stCondLst>
                                  <p:childTnLst>
                                    <p:animEffect transition="out" filter="fade">
                                      <p:cBhvr>
                                        <p:cTn id="283" dur="500"/>
                                        <p:tgtEl>
                                          <p:spTgt spid="44"/>
                                        </p:tgtEl>
                                      </p:cBhvr>
                                    </p:animEffect>
                                    <p:set>
                                      <p:cBhvr>
                                        <p:cTn id="284" dur="1" fill="hold">
                                          <p:stCondLst>
                                            <p:cond delay="499"/>
                                          </p:stCondLst>
                                        </p:cTn>
                                        <p:tgtEl>
                                          <p:spTgt spid="44"/>
                                        </p:tgtEl>
                                        <p:attrNameLst>
                                          <p:attrName>style.visibility</p:attrName>
                                        </p:attrNameLst>
                                      </p:cBhvr>
                                      <p:to>
                                        <p:strVal val="hidden"/>
                                      </p:to>
                                    </p:set>
                                  </p:childTnLst>
                                </p:cTn>
                              </p:par>
                              <p:par>
                                <p:cTn id="285" presetID="10" presetClass="exit" presetSubtype="0" fill="hold" grpId="3" nodeType="withEffect">
                                  <p:stCondLst>
                                    <p:cond delay="0"/>
                                  </p:stCondLst>
                                  <p:childTnLst>
                                    <p:animEffect transition="out" filter="fade">
                                      <p:cBhvr>
                                        <p:cTn id="286" dur="500"/>
                                        <p:tgtEl>
                                          <p:spTgt spid="33"/>
                                        </p:tgtEl>
                                      </p:cBhvr>
                                    </p:animEffect>
                                    <p:set>
                                      <p:cBhvr>
                                        <p:cTn id="287" dur="1" fill="hold">
                                          <p:stCondLst>
                                            <p:cond delay="499"/>
                                          </p:stCondLst>
                                        </p:cTn>
                                        <p:tgtEl>
                                          <p:spTgt spid="33"/>
                                        </p:tgtEl>
                                        <p:attrNameLst>
                                          <p:attrName>style.visibility</p:attrName>
                                        </p:attrNameLst>
                                      </p:cBhvr>
                                      <p:to>
                                        <p:strVal val="hidden"/>
                                      </p:to>
                                    </p:set>
                                  </p:childTnLst>
                                </p:cTn>
                              </p:par>
                              <p:par>
                                <p:cTn id="288" presetID="10" presetClass="exit" presetSubtype="0" fill="hold" grpId="3" nodeType="withEffect">
                                  <p:stCondLst>
                                    <p:cond delay="0"/>
                                  </p:stCondLst>
                                  <p:childTnLst>
                                    <p:animEffect transition="out" filter="fade">
                                      <p:cBhvr>
                                        <p:cTn id="289" dur="500"/>
                                        <p:tgtEl>
                                          <p:spTgt spid="20"/>
                                        </p:tgtEl>
                                      </p:cBhvr>
                                    </p:animEffect>
                                    <p:set>
                                      <p:cBhvr>
                                        <p:cTn id="290" dur="1" fill="hold">
                                          <p:stCondLst>
                                            <p:cond delay="499"/>
                                          </p:stCondLst>
                                        </p:cTn>
                                        <p:tgtEl>
                                          <p:spTgt spid="20"/>
                                        </p:tgtEl>
                                        <p:attrNameLst>
                                          <p:attrName>style.visibility</p:attrName>
                                        </p:attrNameLst>
                                      </p:cBhvr>
                                      <p:to>
                                        <p:strVal val="hidden"/>
                                      </p:to>
                                    </p:set>
                                  </p:childTnLst>
                                </p:cTn>
                              </p:par>
                              <p:par>
                                <p:cTn id="291" presetID="10" presetClass="exit" presetSubtype="0" fill="hold" grpId="3" nodeType="withEffect">
                                  <p:stCondLst>
                                    <p:cond delay="0"/>
                                  </p:stCondLst>
                                  <p:childTnLst>
                                    <p:animEffect transition="out" filter="fade">
                                      <p:cBhvr>
                                        <p:cTn id="292" dur="500"/>
                                        <p:tgtEl>
                                          <p:spTgt spid="23"/>
                                        </p:tgtEl>
                                      </p:cBhvr>
                                    </p:animEffect>
                                    <p:set>
                                      <p:cBhvr>
                                        <p:cTn id="293" dur="1" fill="hold">
                                          <p:stCondLst>
                                            <p:cond delay="499"/>
                                          </p:stCondLst>
                                        </p:cTn>
                                        <p:tgtEl>
                                          <p:spTgt spid="23"/>
                                        </p:tgtEl>
                                        <p:attrNameLst>
                                          <p:attrName>style.visibility</p:attrName>
                                        </p:attrNameLst>
                                      </p:cBhvr>
                                      <p:to>
                                        <p:strVal val="hidden"/>
                                      </p:to>
                                    </p:set>
                                  </p:childTnLst>
                                </p:cTn>
                              </p:par>
                              <p:par>
                                <p:cTn id="294" presetID="10" presetClass="exit" presetSubtype="0" fill="hold" nodeType="withEffect">
                                  <p:stCondLst>
                                    <p:cond delay="0"/>
                                  </p:stCondLst>
                                  <p:childTnLst>
                                    <p:animEffect transition="out" filter="fade">
                                      <p:cBhvr>
                                        <p:cTn id="295" dur="500"/>
                                        <p:tgtEl>
                                          <p:spTgt spid="50"/>
                                        </p:tgtEl>
                                      </p:cBhvr>
                                    </p:animEffect>
                                    <p:set>
                                      <p:cBhvr>
                                        <p:cTn id="296" dur="1" fill="hold">
                                          <p:stCondLst>
                                            <p:cond delay="499"/>
                                          </p:stCondLst>
                                        </p:cTn>
                                        <p:tgtEl>
                                          <p:spTgt spid="50"/>
                                        </p:tgtEl>
                                        <p:attrNameLst>
                                          <p:attrName>style.visibility</p:attrName>
                                        </p:attrNameLst>
                                      </p:cBhvr>
                                      <p:to>
                                        <p:strVal val="hidden"/>
                                      </p:to>
                                    </p:set>
                                  </p:childTnLst>
                                </p:cTn>
                              </p:par>
                              <p:par>
                                <p:cTn id="297" presetID="10" presetClass="exit" presetSubtype="0" fill="hold" grpId="3" nodeType="withEffect">
                                  <p:stCondLst>
                                    <p:cond delay="0"/>
                                  </p:stCondLst>
                                  <p:childTnLst>
                                    <p:animEffect transition="out" filter="fade">
                                      <p:cBhvr>
                                        <p:cTn id="298" dur="500"/>
                                        <p:tgtEl>
                                          <p:spTgt spid="35"/>
                                        </p:tgtEl>
                                      </p:cBhvr>
                                    </p:animEffect>
                                    <p:set>
                                      <p:cBhvr>
                                        <p:cTn id="299" dur="1" fill="hold">
                                          <p:stCondLst>
                                            <p:cond delay="499"/>
                                          </p:stCondLst>
                                        </p:cTn>
                                        <p:tgtEl>
                                          <p:spTgt spid="35"/>
                                        </p:tgtEl>
                                        <p:attrNameLst>
                                          <p:attrName>style.visibility</p:attrName>
                                        </p:attrNameLst>
                                      </p:cBhvr>
                                      <p:to>
                                        <p:strVal val="hidden"/>
                                      </p:to>
                                    </p:set>
                                  </p:childTnLst>
                                </p:cTn>
                              </p:par>
                              <p:par>
                                <p:cTn id="300" presetID="10" presetClass="exit" presetSubtype="0" fill="hold" grpId="3" nodeType="withEffect">
                                  <p:stCondLst>
                                    <p:cond delay="0"/>
                                  </p:stCondLst>
                                  <p:childTnLst>
                                    <p:animEffect transition="out" filter="fade">
                                      <p:cBhvr>
                                        <p:cTn id="301" dur="500"/>
                                        <p:tgtEl>
                                          <p:spTgt spid="43"/>
                                        </p:tgtEl>
                                      </p:cBhvr>
                                    </p:animEffect>
                                    <p:set>
                                      <p:cBhvr>
                                        <p:cTn id="302" dur="1" fill="hold">
                                          <p:stCondLst>
                                            <p:cond delay="499"/>
                                          </p:stCondLst>
                                        </p:cTn>
                                        <p:tgtEl>
                                          <p:spTgt spid="43"/>
                                        </p:tgtEl>
                                        <p:attrNameLst>
                                          <p:attrName>style.visibility</p:attrName>
                                        </p:attrNameLst>
                                      </p:cBhvr>
                                      <p:to>
                                        <p:strVal val="hidden"/>
                                      </p:to>
                                    </p:set>
                                  </p:childTnLst>
                                </p:cTn>
                              </p:par>
                              <p:par>
                                <p:cTn id="303" presetID="10" presetClass="exit" presetSubtype="0" fill="hold" grpId="1" nodeType="withEffect">
                                  <p:stCondLst>
                                    <p:cond delay="0"/>
                                  </p:stCondLst>
                                  <p:childTnLst>
                                    <p:animEffect transition="out" filter="fade">
                                      <p:cBhvr>
                                        <p:cTn id="304" dur="500"/>
                                        <p:tgtEl>
                                          <p:spTgt spid="30"/>
                                        </p:tgtEl>
                                      </p:cBhvr>
                                    </p:animEffect>
                                    <p:set>
                                      <p:cBhvr>
                                        <p:cTn id="305" dur="1" fill="hold">
                                          <p:stCondLst>
                                            <p:cond delay="499"/>
                                          </p:stCondLst>
                                        </p:cTn>
                                        <p:tgtEl>
                                          <p:spTgt spid="30"/>
                                        </p:tgtEl>
                                        <p:attrNameLst>
                                          <p:attrName>style.visibility</p:attrName>
                                        </p:attrNameLst>
                                      </p:cBhvr>
                                      <p:to>
                                        <p:strVal val="hidden"/>
                                      </p:to>
                                    </p:set>
                                  </p:childTnLst>
                                </p:cTn>
                              </p:par>
                              <p:par>
                                <p:cTn id="306" presetID="10" presetClass="exit" presetSubtype="0" fill="hold" grpId="1" nodeType="withEffect">
                                  <p:stCondLst>
                                    <p:cond delay="0"/>
                                  </p:stCondLst>
                                  <p:childTnLst>
                                    <p:animEffect transition="out" filter="fade">
                                      <p:cBhvr>
                                        <p:cTn id="307" dur="500"/>
                                        <p:tgtEl>
                                          <p:spTgt spid="18"/>
                                        </p:tgtEl>
                                      </p:cBhvr>
                                    </p:animEffect>
                                    <p:set>
                                      <p:cBhvr>
                                        <p:cTn id="308" dur="1" fill="hold">
                                          <p:stCondLst>
                                            <p:cond delay="499"/>
                                          </p:stCondLst>
                                        </p:cTn>
                                        <p:tgtEl>
                                          <p:spTgt spid="18"/>
                                        </p:tgtEl>
                                        <p:attrNameLst>
                                          <p:attrName>style.visibility</p:attrName>
                                        </p:attrNameLst>
                                      </p:cBhvr>
                                      <p:to>
                                        <p:strVal val="hidden"/>
                                      </p:to>
                                    </p:set>
                                  </p:childTnLst>
                                </p:cTn>
                              </p:par>
                              <p:par>
                                <p:cTn id="309" presetID="10" presetClass="exit" presetSubtype="0" fill="hold" grpId="1" nodeType="withEffect">
                                  <p:stCondLst>
                                    <p:cond delay="0"/>
                                  </p:stCondLst>
                                  <p:childTnLst>
                                    <p:animEffect transition="out" filter="fade">
                                      <p:cBhvr>
                                        <p:cTn id="310" dur="500"/>
                                        <p:tgtEl>
                                          <p:spTgt spid="29"/>
                                        </p:tgtEl>
                                      </p:cBhvr>
                                    </p:animEffect>
                                    <p:set>
                                      <p:cBhvr>
                                        <p:cTn id="311" dur="1" fill="hold">
                                          <p:stCondLst>
                                            <p:cond delay="499"/>
                                          </p:stCondLst>
                                        </p:cTn>
                                        <p:tgtEl>
                                          <p:spTgt spid="29"/>
                                        </p:tgtEl>
                                        <p:attrNameLst>
                                          <p:attrName>style.visibility</p:attrName>
                                        </p:attrNameLst>
                                      </p:cBhvr>
                                      <p:to>
                                        <p:strVal val="hidden"/>
                                      </p:to>
                                    </p:set>
                                  </p:childTnLst>
                                </p:cTn>
                              </p:par>
                              <p:par>
                                <p:cTn id="312" presetID="10" presetClass="exit" presetSubtype="0" fill="hold" grpId="1" nodeType="withEffect">
                                  <p:stCondLst>
                                    <p:cond delay="0"/>
                                  </p:stCondLst>
                                  <p:childTnLst>
                                    <p:animEffect transition="out" filter="fade">
                                      <p:cBhvr>
                                        <p:cTn id="313" dur="500"/>
                                        <p:tgtEl>
                                          <p:spTgt spid="16"/>
                                        </p:tgtEl>
                                      </p:cBhvr>
                                    </p:animEffect>
                                    <p:set>
                                      <p:cBhvr>
                                        <p:cTn id="314" dur="1" fill="hold">
                                          <p:stCondLst>
                                            <p:cond delay="499"/>
                                          </p:stCondLst>
                                        </p:cTn>
                                        <p:tgtEl>
                                          <p:spTgt spid="16"/>
                                        </p:tgtEl>
                                        <p:attrNameLst>
                                          <p:attrName>style.visibility</p:attrName>
                                        </p:attrNameLst>
                                      </p:cBhvr>
                                      <p:to>
                                        <p:strVal val="hidden"/>
                                      </p:to>
                                    </p:set>
                                  </p:childTnLst>
                                </p:cTn>
                              </p:par>
                              <p:par>
                                <p:cTn id="315" presetID="10" presetClass="entr" presetSubtype="0" fill="hold" grpId="0" nodeType="withEffect">
                                  <p:stCondLst>
                                    <p:cond delay="0"/>
                                  </p:stCondLst>
                                  <p:childTnLst>
                                    <p:set>
                                      <p:cBhvr>
                                        <p:cTn id="316" dur="1" fill="hold">
                                          <p:stCondLst>
                                            <p:cond delay="0"/>
                                          </p:stCondLst>
                                        </p:cTn>
                                        <p:tgtEl>
                                          <p:spTgt spid="2"/>
                                        </p:tgtEl>
                                        <p:attrNameLst>
                                          <p:attrName>style.visibility</p:attrName>
                                        </p:attrNameLst>
                                      </p:cBhvr>
                                      <p:to>
                                        <p:strVal val="visible"/>
                                      </p:to>
                                    </p:set>
                                    <p:animEffect transition="in" filter="fade">
                                      <p:cBhvr>
                                        <p:cTn id="317" dur="500"/>
                                        <p:tgtEl>
                                          <p:spTgt spid="2"/>
                                        </p:tgtEl>
                                      </p:cBhvr>
                                    </p:animEffect>
                                  </p:childTnLst>
                                </p:cTn>
                              </p:par>
                              <p:par>
                                <p:cTn id="318" presetID="10" presetClass="entr" presetSubtype="0" fill="hold" grpId="0" nodeType="withEffect">
                                  <p:stCondLst>
                                    <p:cond delay="0"/>
                                  </p:stCondLst>
                                  <p:childTnLst>
                                    <p:set>
                                      <p:cBhvr>
                                        <p:cTn id="319" dur="1" fill="hold">
                                          <p:stCondLst>
                                            <p:cond delay="0"/>
                                          </p:stCondLst>
                                        </p:cTn>
                                        <p:tgtEl>
                                          <p:spTgt spid="21"/>
                                        </p:tgtEl>
                                        <p:attrNameLst>
                                          <p:attrName>style.visibility</p:attrName>
                                        </p:attrNameLst>
                                      </p:cBhvr>
                                      <p:to>
                                        <p:strVal val="visible"/>
                                      </p:to>
                                    </p:set>
                                    <p:animEffect transition="in" filter="fade">
                                      <p:cBhvr>
                                        <p:cTn id="320" dur="500"/>
                                        <p:tgtEl>
                                          <p:spTgt spid="21"/>
                                        </p:tgtEl>
                                      </p:cBhvr>
                                    </p:animEffect>
                                  </p:childTnLst>
                                </p:cTn>
                              </p:par>
                              <p:par>
                                <p:cTn id="321" presetID="10" presetClass="entr" presetSubtype="0" fill="hold" grpId="4" nodeType="withEffect">
                                  <p:stCondLst>
                                    <p:cond delay="0"/>
                                  </p:stCondLst>
                                  <p:childTnLst>
                                    <p:set>
                                      <p:cBhvr>
                                        <p:cTn id="322" dur="1" fill="hold">
                                          <p:stCondLst>
                                            <p:cond delay="0"/>
                                          </p:stCondLst>
                                        </p:cTn>
                                        <p:tgtEl>
                                          <p:spTgt spid="5"/>
                                        </p:tgtEl>
                                        <p:attrNameLst>
                                          <p:attrName>style.visibility</p:attrName>
                                        </p:attrNameLst>
                                      </p:cBhvr>
                                      <p:to>
                                        <p:strVal val="visible"/>
                                      </p:to>
                                    </p:set>
                                    <p:animEffect transition="in" filter="fade">
                                      <p:cBhvr>
                                        <p:cTn id="323" dur="500"/>
                                        <p:tgtEl>
                                          <p:spTgt spid="5"/>
                                        </p:tgtEl>
                                      </p:cBhvr>
                                    </p:animEffect>
                                  </p:childTnLst>
                                </p:cTn>
                              </p:par>
                              <p:par>
                                <p:cTn id="324" presetID="10" presetClass="entr" presetSubtype="0" fill="hold" grpId="4" nodeType="withEffect">
                                  <p:stCondLst>
                                    <p:cond delay="0"/>
                                  </p:stCondLst>
                                  <p:childTnLst>
                                    <p:set>
                                      <p:cBhvr>
                                        <p:cTn id="325" dur="1" fill="hold">
                                          <p:stCondLst>
                                            <p:cond delay="0"/>
                                          </p:stCondLst>
                                        </p:cTn>
                                        <p:tgtEl>
                                          <p:spTgt spid="6"/>
                                        </p:tgtEl>
                                        <p:attrNameLst>
                                          <p:attrName>style.visibility</p:attrName>
                                        </p:attrNameLst>
                                      </p:cBhvr>
                                      <p:to>
                                        <p:strVal val="visible"/>
                                      </p:to>
                                    </p:set>
                                    <p:animEffect transition="in" filter="fade">
                                      <p:cBhvr>
                                        <p:cTn id="326" dur="500"/>
                                        <p:tgtEl>
                                          <p:spTgt spid="6"/>
                                        </p:tgtEl>
                                      </p:cBhvr>
                                    </p:animEffect>
                                  </p:childTnLst>
                                </p:cTn>
                              </p:par>
                              <p:par>
                                <p:cTn id="327" presetID="10" presetClass="entr" presetSubtype="0" fill="hold" grpId="4" nodeType="withEffect">
                                  <p:stCondLst>
                                    <p:cond delay="0"/>
                                  </p:stCondLst>
                                  <p:childTnLst>
                                    <p:set>
                                      <p:cBhvr>
                                        <p:cTn id="328" dur="1" fill="hold">
                                          <p:stCondLst>
                                            <p:cond delay="0"/>
                                          </p:stCondLst>
                                        </p:cTn>
                                        <p:tgtEl>
                                          <p:spTgt spid="3"/>
                                        </p:tgtEl>
                                        <p:attrNameLst>
                                          <p:attrName>style.visibility</p:attrName>
                                        </p:attrNameLst>
                                      </p:cBhvr>
                                      <p:to>
                                        <p:strVal val="visible"/>
                                      </p:to>
                                    </p:set>
                                    <p:animEffect transition="in" filter="fade">
                                      <p:cBhvr>
                                        <p:cTn id="3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67" grpId="0"/>
      <p:bldP spid="67" grpId="1"/>
      <p:bldP spid="3" grpId="0" animBg="1"/>
      <p:bldP spid="3" grpId="1" animBg="1"/>
      <p:bldP spid="3" grpId="2" animBg="1"/>
      <p:bldP spid="3" grpId="3" animBg="1"/>
      <p:bldP spid="3" grpId="4" animBg="1"/>
      <p:bldP spid="19" grpId="0" animBg="1"/>
      <p:bldP spid="19" grpId="1" animBg="1"/>
      <p:bldP spid="25" grpId="0" animBg="1"/>
      <p:bldP spid="25" grpId="1" animBg="1"/>
      <p:bldP spid="23" grpId="0" animBg="1"/>
      <p:bldP spid="23" grpId="1" animBg="1"/>
      <p:bldP spid="23" grpId="2" animBg="1"/>
      <p:bldP spid="23" grpId="3" animBg="1"/>
      <p:bldP spid="20" grpId="0" animBg="1"/>
      <p:bldP spid="20" grpId="1" animBg="1"/>
      <p:bldP spid="20" grpId="2" animBg="1"/>
      <p:bldP spid="20" grpId="3" animBg="1"/>
      <p:bldP spid="17" grpId="0" animBg="1"/>
      <p:bldP spid="17" grpId="1" animBg="1"/>
      <p:bldP spid="47" grpId="0" animBg="1"/>
      <p:bldP spid="47" grpId="1" animBg="1"/>
      <p:bldP spid="48" grpId="0" animBg="1"/>
      <p:bldP spid="48" grpId="1" animBg="1"/>
      <p:bldP spid="43" grpId="0" animBg="1"/>
      <p:bldP spid="43" grpId="1" animBg="1"/>
      <p:bldP spid="43" grpId="2" animBg="1"/>
      <p:bldP spid="43" grpId="3" animBg="1"/>
      <p:bldP spid="44" grpId="0" animBg="1"/>
      <p:bldP spid="44" grpId="1" animBg="1"/>
      <p:bldP spid="44" grpId="2" animBg="1"/>
      <p:bldP spid="44" grpId="3" animBg="1"/>
      <p:bldP spid="45" grpId="0" animBg="1"/>
      <p:bldP spid="45" grpId="1" animBg="1"/>
      <p:bldP spid="14" grpId="0"/>
      <p:bldP spid="14" grpId="1"/>
      <p:bldP spid="33" grpId="0"/>
      <p:bldP spid="33" grpId="1"/>
      <p:bldP spid="33" grpId="2"/>
      <p:bldP spid="33" grpId="3"/>
      <p:bldP spid="35" grpId="0"/>
      <p:bldP spid="35" grpId="1"/>
      <p:bldP spid="35" grpId="2"/>
      <p:bldP spid="35" grpId="3"/>
      <p:bldP spid="39" grpId="0"/>
      <p:bldP spid="39" grpId="1"/>
      <p:bldP spid="11" grpId="0" animBg="1"/>
      <p:bldP spid="11" grpId="1" animBg="1"/>
      <p:bldP spid="12" grpId="0" animBg="1"/>
      <p:bldP spid="12" grpId="1" animBg="1"/>
      <p:bldP spid="13" grpId="0" animBg="1"/>
      <p:bldP spid="13" grpId="1" animBg="1"/>
      <p:bldP spid="16" grpId="0" animBg="1"/>
      <p:bldP spid="16" grpId="1" animBg="1"/>
      <p:bldP spid="18" grpId="0" animBg="1"/>
      <p:bldP spid="18" grpId="1" animBg="1"/>
      <p:bldP spid="22" grpId="0"/>
      <p:bldP spid="22" grpId="1"/>
      <p:bldP spid="26" grpId="0"/>
      <p:bldP spid="26" grpId="1"/>
      <p:bldP spid="27" grpId="0"/>
      <p:bldP spid="27" grpId="1"/>
      <p:bldP spid="29" grpId="0"/>
      <p:bldP spid="29" grpId="1"/>
      <p:bldP spid="30" grpId="0"/>
      <p:bldP spid="30" grpId="1"/>
      <p:bldP spid="37" grpId="0"/>
      <p:bldP spid="37" grpId="1"/>
      <p:bldP spid="5" grpId="0" animBg="1"/>
      <p:bldP spid="5" grpId="1" animBg="1"/>
      <p:bldP spid="5" grpId="2" animBg="1"/>
      <p:bldP spid="5" grpId="3" animBg="1"/>
      <p:bldP spid="5" grpId="4" animBg="1"/>
      <p:bldP spid="6" grpId="0"/>
      <p:bldP spid="6" grpId="1"/>
      <p:bldP spid="6" grpId="2"/>
      <p:bldP spid="6" grpId="3"/>
      <p:bldP spid="6" grpId="4"/>
      <p:bldP spid="9" grpId="0" animBg="1"/>
      <p:bldP spid="9" grpId="1" animBg="1"/>
      <p:bldP spid="10" grpId="0" animBg="1"/>
      <p:bldP spid="10" grpId="1" animBg="1"/>
      <p:bldP spid="7" grpId="0"/>
      <p:bldP spid="7" grpId="1"/>
      <p:bldP spid="15" grpId="0"/>
      <p:bldP spid="15" grpId="1"/>
      <p:bldP spid="2" grpId="0" animBg="1"/>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62F47C6-54B1-285F-BE66-3EB3C711DD5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988EA7E-E807-DC3F-78E0-8B63AFA8EFDC}"/>
              </a:ext>
            </a:extLst>
          </p:cNvPr>
          <p:cNvSpPr/>
          <p:nvPr/>
        </p:nvSpPr>
        <p:spPr>
          <a:xfrm>
            <a:off x="0" y="0"/>
            <a:ext cx="836814"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Google Shape;159;p9">
            <a:extLst>
              <a:ext uri="{FF2B5EF4-FFF2-40B4-BE49-F238E27FC236}">
                <a16:creationId xmlns:a16="http://schemas.microsoft.com/office/drawing/2014/main" id="{830B293B-8CFB-E4AA-3697-A79A8D6944EF}"/>
              </a:ext>
            </a:extLst>
          </p:cNvPr>
          <p:cNvSpPr txBox="1"/>
          <p:nvPr/>
        </p:nvSpPr>
        <p:spPr>
          <a:xfrm rot="16200000">
            <a:off x="-3010593" y="3275132"/>
            <a:ext cx="6858000" cy="30773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BACHELOR’S IN INTERNATIONAL HOSPITALITY BUSINESS</a:t>
            </a:r>
            <a:endParaRPr kumimoji="0" lang="en-GB" sz="10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grpSp>
        <p:nvGrpSpPr>
          <p:cNvPr id="17" name="Group 16">
            <a:extLst>
              <a:ext uri="{FF2B5EF4-FFF2-40B4-BE49-F238E27FC236}">
                <a16:creationId xmlns:a16="http://schemas.microsoft.com/office/drawing/2014/main" id="{9BA85BE6-26A7-3254-E677-71B2BB49E64C}"/>
              </a:ext>
            </a:extLst>
          </p:cNvPr>
          <p:cNvGrpSpPr/>
          <p:nvPr/>
        </p:nvGrpSpPr>
        <p:grpSpPr>
          <a:xfrm>
            <a:off x="836814" y="0"/>
            <a:ext cx="11355186" cy="6858000"/>
            <a:chOff x="836814" y="0"/>
            <a:chExt cx="11355186" cy="6858000"/>
          </a:xfrm>
        </p:grpSpPr>
        <p:sp>
          <p:nvSpPr>
            <p:cNvPr id="16" name="Rectangle 15">
              <a:extLst>
                <a:ext uri="{FF2B5EF4-FFF2-40B4-BE49-F238E27FC236}">
                  <a16:creationId xmlns:a16="http://schemas.microsoft.com/office/drawing/2014/main" id="{29D5FB47-EE3E-ADAB-E724-30FF0D5AE3F5}"/>
                </a:ext>
              </a:extLst>
            </p:cNvPr>
            <p:cNvSpPr/>
            <p:nvPr/>
          </p:nvSpPr>
          <p:spPr>
            <a:xfrm>
              <a:off x="4540909" y="0"/>
              <a:ext cx="7651091" cy="6857999"/>
            </a:xfrm>
            <a:prstGeom prst="rect">
              <a:avLst/>
            </a:prstGeom>
            <a:solidFill>
              <a:schemeClr val="bg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7B7E2427-3BAA-94C3-CA1A-E9140EFFA55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42063" y="272441"/>
              <a:ext cx="2380853" cy="894243"/>
            </a:xfrm>
            <a:prstGeom prst="rect">
              <a:avLst/>
            </a:prstGeom>
          </p:spPr>
        </p:pic>
        <p:sp>
          <p:nvSpPr>
            <p:cNvPr id="5" name="Google Shape;159;p9">
              <a:extLst>
                <a:ext uri="{FF2B5EF4-FFF2-40B4-BE49-F238E27FC236}">
                  <a16:creationId xmlns:a16="http://schemas.microsoft.com/office/drawing/2014/main" id="{A93C4E7A-43EF-E676-2965-89436E8ACA74}"/>
                </a:ext>
              </a:extLst>
            </p:cNvPr>
            <p:cNvSpPr txBox="1"/>
            <p:nvPr/>
          </p:nvSpPr>
          <p:spPr>
            <a:xfrm>
              <a:off x="5216167" y="886981"/>
              <a:ext cx="418615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opportunities</a:t>
              </a:r>
            </a:p>
          </p:txBody>
        </p:sp>
        <p:sp>
          <p:nvSpPr>
            <p:cNvPr id="15" name="TextBox 14">
              <a:extLst>
                <a:ext uri="{FF2B5EF4-FFF2-40B4-BE49-F238E27FC236}">
                  <a16:creationId xmlns:a16="http://schemas.microsoft.com/office/drawing/2014/main" id="{6597916C-AC80-56B3-0848-B3A41D020BDF}"/>
                </a:ext>
              </a:extLst>
            </p:cNvPr>
            <p:cNvSpPr txBox="1"/>
            <p:nvPr/>
          </p:nvSpPr>
          <p:spPr>
            <a:xfrm>
              <a:off x="5216167" y="1788581"/>
              <a:ext cx="2907204"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Hotel &amp; Resort Management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luxury and boutique brands</a:t>
              </a:r>
            </a:p>
          </p:txBody>
        </p:sp>
        <p:pic>
          <p:nvPicPr>
            <p:cNvPr id="22" name="Graphic 21">
              <a:extLst>
                <a:ext uri="{FF2B5EF4-FFF2-40B4-BE49-F238E27FC236}">
                  <a16:creationId xmlns:a16="http://schemas.microsoft.com/office/drawing/2014/main" id="{91D4D789-32E7-82F1-A062-443E9432795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39441" y="5069233"/>
              <a:ext cx="1230794" cy="576000"/>
            </a:xfrm>
            <a:prstGeom prst="rect">
              <a:avLst/>
            </a:prstGeom>
          </p:spPr>
        </p:pic>
        <p:pic>
          <p:nvPicPr>
            <p:cNvPr id="24" name="Graphic 23">
              <a:extLst>
                <a:ext uri="{FF2B5EF4-FFF2-40B4-BE49-F238E27FC236}">
                  <a16:creationId xmlns:a16="http://schemas.microsoft.com/office/drawing/2014/main" id="{C4F01FA3-226B-7F69-A61B-DE047982627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216167" y="6181615"/>
              <a:ext cx="1372004" cy="283112"/>
            </a:xfrm>
            <a:prstGeom prst="rect">
              <a:avLst/>
            </a:prstGeom>
          </p:spPr>
        </p:pic>
        <p:pic>
          <p:nvPicPr>
            <p:cNvPr id="26" name="Graphic 25">
              <a:extLst>
                <a:ext uri="{FF2B5EF4-FFF2-40B4-BE49-F238E27FC236}">
                  <a16:creationId xmlns:a16="http://schemas.microsoft.com/office/drawing/2014/main" id="{B3E7D162-CC1E-190B-319A-8BADE019C4D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922976" y="4908121"/>
              <a:ext cx="857846" cy="737112"/>
            </a:xfrm>
            <a:prstGeom prst="rect">
              <a:avLst/>
            </a:prstGeom>
          </p:spPr>
        </p:pic>
        <p:pic>
          <p:nvPicPr>
            <p:cNvPr id="27" name="Picture 3">
              <a:extLst>
                <a:ext uri="{FF2B5EF4-FFF2-40B4-BE49-F238E27FC236}">
                  <a16:creationId xmlns:a16="http://schemas.microsoft.com/office/drawing/2014/main" id="{6E55A381-241D-CDAB-89DD-E16F0190CBFE}"/>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9051040" y="5993276"/>
              <a:ext cx="601719" cy="471451"/>
            </a:xfrm>
            <a:prstGeom prst="rect">
              <a:avLst/>
            </a:prstGeom>
          </p:spPr>
        </p:pic>
        <p:pic>
          <p:nvPicPr>
            <p:cNvPr id="28" name="Picture 34">
              <a:extLst>
                <a:ext uri="{FF2B5EF4-FFF2-40B4-BE49-F238E27FC236}">
                  <a16:creationId xmlns:a16="http://schemas.microsoft.com/office/drawing/2014/main" id="{F1C85628-F268-0D7C-3628-FC1AE7800983}"/>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10628211" y="6063516"/>
              <a:ext cx="1149741" cy="401211"/>
            </a:xfrm>
            <a:prstGeom prst="rect">
              <a:avLst/>
            </a:prstGeom>
          </p:spPr>
        </p:pic>
        <p:pic>
          <p:nvPicPr>
            <p:cNvPr id="29" name="Picture 28">
              <a:extLst>
                <a:ext uri="{FF2B5EF4-FFF2-40B4-BE49-F238E27FC236}">
                  <a16:creationId xmlns:a16="http://schemas.microsoft.com/office/drawing/2014/main" id="{911EDFFF-E99A-08AC-6C81-459E96A5EA5B}"/>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10880630" y="5068357"/>
              <a:ext cx="644903" cy="576876"/>
            </a:xfrm>
            <a:prstGeom prst="rect">
              <a:avLst/>
            </a:prstGeom>
          </p:spPr>
        </p:pic>
        <p:pic>
          <p:nvPicPr>
            <p:cNvPr id="30" name="Picture 29">
              <a:extLst>
                <a:ext uri="{FF2B5EF4-FFF2-40B4-BE49-F238E27FC236}">
                  <a16:creationId xmlns:a16="http://schemas.microsoft.com/office/drawing/2014/main" id="{0695E431-D2C8-D77C-FD49-6AC35DBC6BF1}"/>
                </a:ext>
              </a:extLst>
            </p:cNvPr>
            <p:cNvPicPr>
              <a:picLocks noChangeAspect="1"/>
            </p:cNvPicPr>
            <p:nvPr/>
          </p:nvPicPr>
          <p:blipFill>
            <a:blip r:embed="rId15">
              <a:extLst>
                <a:ext uri="{28A0092B-C50C-407E-A947-70E740481C1C}">
                  <a14:useLocalDpi xmlns:a14="http://schemas.microsoft.com/office/drawing/2010/main" val="0"/>
                </a:ext>
              </a:extLst>
            </a:blip>
            <a:srcRect/>
            <a:stretch/>
          </p:blipFill>
          <p:spPr>
            <a:xfrm>
              <a:off x="7306100" y="5406831"/>
              <a:ext cx="564934" cy="238402"/>
            </a:xfrm>
            <a:prstGeom prst="rect">
              <a:avLst/>
            </a:prstGeom>
          </p:spPr>
        </p:pic>
        <p:pic>
          <p:nvPicPr>
            <p:cNvPr id="31" name="Picture 35">
              <a:extLst>
                <a:ext uri="{FF2B5EF4-FFF2-40B4-BE49-F238E27FC236}">
                  <a16:creationId xmlns:a16="http://schemas.microsoft.com/office/drawing/2014/main" id="{D82A617E-27A2-6EF7-4816-5156506E8475}"/>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7177706" y="6281766"/>
              <a:ext cx="821722" cy="182961"/>
            </a:xfrm>
            <a:prstGeom prst="rect">
              <a:avLst/>
            </a:prstGeom>
          </p:spPr>
        </p:pic>
        <p:sp>
          <p:nvSpPr>
            <p:cNvPr id="32" name="TextBox 31">
              <a:extLst>
                <a:ext uri="{FF2B5EF4-FFF2-40B4-BE49-F238E27FC236}">
                  <a16:creationId xmlns:a16="http://schemas.microsoft.com/office/drawing/2014/main" id="{0268B294-6620-582F-E7A6-125B29518049}"/>
                </a:ext>
              </a:extLst>
            </p:cNvPr>
            <p:cNvSpPr txBox="1"/>
            <p:nvPr/>
          </p:nvSpPr>
          <p:spPr>
            <a:xfrm>
              <a:off x="8510486" y="1788581"/>
              <a:ext cx="2934368"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Retail &amp; Customer Experience Management</a:t>
              </a:r>
            </a:p>
          </p:txBody>
        </p:sp>
        <p:sp>
          <p:nvSpPr>
            <p:cNvPr id="4" name="TextBox 3">
              <a:extLst>
                <a:ext uri="{FF2B5EF4-FFF2-40B4-BE49-F238E27FC236}">
                  <a16:creationId xmlns:a16="http://schemas.microsoft.com/office/drawing/2014/main" id="{8A796FBD-477F-B394-FD5B-DC93092E4E9A}"/>
                </a:ext>
              </a:extLst>
            </p:cNvPr>
            <p:cNvSpPr txBox="1"/>
            <p:nvPr/>
          </p:nvSpPr>
          <p:spPr>
            <a:xfrm>
              <a:off x="5216167" y="2461760"/>
              <a:ext cx="2907204"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Tourism &amp; Travel Industry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airlines, cruise lines, tour operators</a:t>
              </a:r>
            </a:p>
          </p:txBody>
        </p:sp>
        <p:sp>
          <p:nvSpPr>
            <p:cNvPr id="6" name="TextBox 5">
              <a:extLst>
                <a:ext uri="{FF2B5EF4-FFF2-40B4-BE49-F238E27FC236}">
                  <a16:creationId xmlns:a16="http://schemas.microsoft.com/office/drawing/2014/main" id="{ACA9A553-3E59-5336-956F-4EEA951BA43D}"/>
                </a:ext>
              </a:extLst>
            </p:cNvPr>
            <p:cNvSpPr txBox="1"/>
            <p:nvPr/>
          </p:nvSpPr>
          <p:spPr>
            <a:xfrm>
              <a:off x="8510486" y="2461760"/>
              <a:ext cx="293436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Entrepreneurship</a:t>
              </a:r>
              <a: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launching hospitality or service-related businesses</a:t>
              </a:r>
            </a:p>
          </p:txBody>
        </p:sp>
        <p:sp>
          <p:nvSpPr>
            <p:cNvPr id="8" name="TextBox 7">
              <a:extLst>
                <a:ext uri="{FF2B5EF4-FFF2-40B4-BE49-F238E27FC236}">
                  <a16:creationId xmlns:a16="http://schemas.microsoft.com/office/drawing/2014/main" id="{E1179E1A-010E-5430-F6BF-E0C98DD99684}"/>
                </a:ext>
              </a:extLst>
            </p:cNvPr>
            <p:cNvSpPr txBox="1"/>
            <p:nvPr/>
          </p:nvSpPr>
          <p:spPr>
            <a:xfrm>
              <a:off x="5216167" y="3350383"/>
              <a:ext cx="307613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Event &amp; Experience Management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corporate events, sports hospitality, luxury weddings</a:t>
              </a:r>
              <a:endParaRPr kumimoji="0" lang="en-US" sz="1400" b="0" i="0" u="none" strike="noStrike" kern="1200" cap="none" spc="0" normalizeH="0" baseline="0" noProof="0">
                <a:ln>
                  <a:noFill/>
                </a:ln>
                <a:solidFill>
                  <a:srgbClr val="2C344C"/>
                </a:solidFill>
                <a:effectLst/>
                <a:uLnTx/>
                <a:uFillTx/>
                <a:latin typeface="Helvetica" pitchFamily="2" charset="0"/>
                <a:ea typeface="+mn-ea"/>
                <a:cs typeface="+mn-cs"/>
              </a:endParaRPr>
            </a:p>
          </p:txBody>
        </p:sp>
        <p:sp>
          <p:nvSpPr>
            <p:cNvPr id="9" name="TextBox 8">
              <a:extLst>
                <a:ext uri="{FF2B5EF4-FFF2-40B4-BE49-F238E27FC236}">
                  <a16:creationId xmlns:a16="http://schemas.microsoft.com/office/drawing/2014/main" id="{931A5DB0-1B0C-A012-804C-D494FBF8D77D}"/>
                </a:ext>
              </a:extLst>
            </p:cNvPr>
            <p:cNvSpPr txBox="1"/>
            <p:nvPr/>
          </p:nvSpPr>
          <p:spPr>
            <a:xfrm>
              <a:off x="8510486" y="3350383"/>
              <a:ext cx="293436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Food &amp; Beverage Management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fine dining, restaurant chains, catering services</a:t>
              </a:r>
            </a:p>
          </p:txBody>
        </p:sp>
        <p:sp>
          <p:nvSpPr>
            <p:cNvPr id="10" name="TextBox 9">
              <a:extLst>
                <a:ext uri="{FF2B5EF4-FFF2-40B4-BE49-F238E27FC236}">
                  <a16:creationId xmlns:a16="http://schemas.microsoft.com/office/drawing/2014/main" id="{646447DF-CF56-DB53-9DAA-50BAC7E1908B}"/>
                </a:ext>
              </a:extLst>
            </p:cNvPr>
            <p:cNvSpPr txBox="1"/>
            <p:nvPr/>
          </p:nvSpPr>
          <p:spPr>
            <a:xfrm>
              <a:off x="5216167" y="4239007"/>
              <a:ext cx="2907204"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Hospitality Real Estate </a:t>
              </a:r>
              <a:b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&amp; Development</a:t>
              </a:r>
            </a:p>
          </p:txBody>
        </p:sp>
        <p:sp>
          <p:nvSpPr>
            <p:cNvPr id="14" name="Rectangle 13">
              <a:extLst>
                <a:ext uri="{FF2B5EF4-FFF2-40B4-BE49-F238E27FC236}">
                  <a16:creationId xmlns:a16="http://schemas.microsoft.com/office/drawing/2014/main" id="{D591CB4C-BBB8-A5D9-4853-4313985F8097}"/>
                </a:ext>
              </a:extLst>
            </p:cNvPr>
            <p:cNvSpPr/>
            <p:nvPr/>
          </p:nvSpPr>
          <p:spPr>
            <a:xfrm>
              <a:off x="836814" y="0"/>
              <a:ext cx="3704095" cy="6858000"/>
            </a:xfrm>
            <a:prstGeom prst="rect">
              <a:avLst/>
            </a:prstGeom>
            <a:blipFill>
              <a:blip r:embed="rId18"/>
              <a:srcRect/>
              <a:stretch>
                <a:fillRect l="-1001" t="-2844" r="-55469" b="-23861"/>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nvGrpSpPr>
          <p:cNvPr id="18" name="Group 17">
            <a:extLst>
              <a:ext uri="{FF2B5EF4-FFF2-40B4-BE49-F238E27FC236}">
                <a16:creationId xmlns:a16="http://schemas.microsoft.com/office/drawing/2014/main" id="{D3F4C9FD-9639-3F22-83DB-EDB3E984DD33}"/>
              </a:ext>
            </a:extLst>
          </p:cNvPr>
          <p:cNvGrpSpPr/>
          <p:nvPr/>
        </p:nvGrpSpPr>
        <p:grpSpPr>
          <a:xfrm>
            <a:off x="836814" y="-6853750"/>
            <a:ext cx="11355186" cy="6858000"/>
            <a:chOff x="836814" y="0"/>
            <a:chExt cx="11355186" cy="6858000"/>
          </a:xfrm>
        </p:grpSpPr>
        <p:sp>
          <p:nvSpPr>
            <p:cNvPr id="19" name="Rectangle 18">
              <a:extLst>
                <a:ext uri="{FF2B5EF4-FFF2-40B4-BE49-F238E27FC236}">
                  <a16:creationId xmlns:a16="http://schemas.microsoft.com/office/drawing/2014/main" id="{35F23379-ECD3-E376-FA24-EF940D466FA2}"/>
                </a:ext>
              </a:extLst>
            </p:cNvPr>
            <p:cNvSpPr/>
            <p:nvPr/>
          </p:nvSpPr>
          <p:spPr>
            <a:xfrm>
              <a:off x="4540909" y="0"/>
              <a:ext cx="7651091"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AEB90BF2-9AB1-8CD0-BE9A-C6BE3A5EA44B}"/>
                </a:ext>
              </a:extLst>
            </p:cNvPr>
            <p:cNvSpPr txBox="1"/>
            <p:nvPr/>
          </p:nvSpPr>
          <p:spPr>
            <a:xfrm>
              <a:off x="5361674" y="2460188"/>
              <a:ext cx="2361136"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Students passionate about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hospitality, tourism</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 and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event management</a:t>
              </a:r>
            </a:p>
          </p:txBody>
        </p:sp>
        <p:pic>
          <p:nvPicPr>
            <p:cNvPr id="21" name="Picture 20">
              <a:extLst>
                <a:ext uri="{FF2B5EF4-FFF2-40B4-BE49-F238E27FC236}">
                  <a16:creationId xmlns:a16="http://schemas.microsoft.com/office/drawing/2014/main" id="{96C5F215-AAB7-07E4-F22F-F1C93A444584}"/>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4738814" y="451222"/>
              <a:ext cx="2424206" cy="894244"/>
            </a:xfrm>
            <a:prstGeom prst="rect">
              <a:avLst/>
            </a:prstGeom>
          </p:spPr>
        </p:pic>
        <p:sp>
          <p:nvSpPr>
            <p:cNvPr id="23" name="Google Shape;159;p9">
              <a:extLst>
                <a:ext uri="{FF2B5EF4-FFF2-40B4-BE49-F238E27FC236}">
                  <a16:creationId xmlns:a16="http://schemas.microsoft.com/office/drawing/2014/main" id="{6CC333B3-F087-6976-B066-8B2EB62193D2}"/>
                </a:ext>
              </a:extLst>
            </p:cNvPr>
            <p:cNvSpPr txBox="1"/>
            <p:nvPr/>
          </p:nvSpPr>
          <p:spPr>
            <a:xfrm>
              <a:off x="5361673" y="977833"/>
              <a:ext cx="418615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is this program for?</a:t>
              </a:r>
            </a:p>
          </p:txBody>
        </p:sp>
        <p:sp>
          <p:nvSpPr>
            <p:cNvPr id="25" name="TextBox 24">
              <a:extLst>
                <a:ext uri="{FF2B5EF4-FFF2-40B4-BE49-F238E27FC236}">
                  <a16:creationId xmlns:a16="http://schemas.microsoft.com/office/drawing/2014/main" id="{7081BA6D-427F-E64C-608A-6E8663A88E67}"/>
                </a:ext>
              </a:extLst>
            </p:cNvPr>
            <p:cNvSpPr txBox="1"/>
            <p:nvPr/>
          </p:nvSpPr>
          <p:spPr>
            <a:xfrm>
              <a:off x="8792574" y="2460188"/>
              <a:ext cx="3032633"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Those who aspire to work in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international business, luxury hospitality, </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or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entrepreneurship</a:t>
              </a:r>
            </a:p>
          </p:txBody>
        </p:sp>
        <p:sp>
          <p:nvSpPr>
            <p:cNvPr id="34" name="TextBox 33">
              <a:extLst>
                <a:ext uri="{FF2B5EF4-FFF2-40B4-BE49-F238E27FC236}">
                  <a16:creationId xmlns:a16="http://schemas.microsoft.com/office/drawing/2014/main" id="{79A0F02D-109F-4547-6F0C-2EEFDD66BBD6}"/>
                </a:ext>
              </a:extLst>
            </p:cNvPr>
            <p:cNvSpPr txBox="1"/>
            <p:nvPr/>
          </p:nvSpPr>
          <p:spPr>
            <a:xfrm>
              <a:off x="5361673" y="4172465"/>
              <a:ext cx="1947751"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Individuals seeking a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dynamic, customer-centric career</a:t>
              </a:r>
            </a:p>
          </p:txBody>
        </p:sp>
        <p:sp>
          <p:nvSpPr>
            <p:cNvPr id="35" name="TextBox 34">
              <a:extLst>
                <a:ext uri="{FF2B5EF4-FFF2-40B4-BE49-F238E27FC236}">
                  <a16:creationId xmlns:a16="http://schemas.microsoft.com/office/drawing/2014/main" id="{353FC2F0-32AE-FBBF-6C6F-E4F94048D522}"/>
                </a:ext>
              </a:extLst>
            </p:cNvPr>
            <p:cNvSpPr txBox="1"/>
            <p:nvPr/>
          </p:nvSpPr>
          <p:spPr>
            <a:xfrm>
              <a:off x="8792574" y="4172465"/>
              <a:ext cx="2815657"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Future leaders who want to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develop management, finance, </a:t>
              </a:r>
              <a:b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b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and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operational skills</a:t>
              </a:r>
            </a:p>
          </p:txBody>
        </p:sp>
        <p:sp>
          <p:nvSpPr>
            <p:cNvPr id="36" name="TextBox 35">
              <a:extLst>
                <a:ext uri="{FF2B5EF4-FFF2-40B4-BE49-F238E27FC236}">
                  <a16:creationId xmlns:a16="http://schemas.microsoft.com/office/drawing/2014/main" id="{5AF891F7-5732-D939-C0BF-3011C7236311}"/>
                </a:ext>
              </a:extLst>
            </p:cNvPr>
            <p:cNvSpPr txBox="1"/>
            <p:nvPr/>
          </p:nvSpPr>
          <p:spPr>
            <a:xfrm>
              <a:off x="5361674" y="5884741"/>
              <a:ext cx="2361136"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Those eager to experience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global internships </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and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industry exposure</a:t>
              </a:r>
            </a:p>
          </p:txBody>
        </p:sp>
        <p:pic>
          <p:nvPicPr>
            <p:cNvPr id="37" name="Graphic 36">
              <a:extLst>
                <a:ext uri="{FF2B5EF4-FFF2-40B4-BE49-F238E27FC236}">
                  <a16:creationId xmlns:a16="http://schemas.microsoft.com/office/drawing/2014/main" id="{90835222-71A8-93BB-6AA2-02E1CEB998D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5361672" y="1778484"/>
              <a:ext cx="634393" cy="634393"/>
            </a:xfrm>
            <a:prstGeom prst="rect">
              <a:avLst/>
            </a:prstGeom>
          </p:spPr>
        </p:pic>
        <p:pic>
          <p:nvPicPr>
            <p:cNvPr id="38" name="Graphic 37">
              <a:extLst>
                <a:ext uri="{FF2B5EF4-FFF2-40B4-BE49-F238E27FC236}">
                  <a16:creationId xmlns:a16="http://schemas.microsoft.com/office/drawing/2014/main" id="{F9D733BA-D868-242E-CF5A-8A7EEDE159B0}"/>
                </a:ext>
              </a:extLst>
            </p:cNvPr>
            <p:cNvPicPr>
              <a:picLocks noChangeAspect="1"/>
            </p:cNvPicPr>
            <p:nvPr/>
          </p:nvPicPr>
          <p:blipFill>
            <a:blip r:embed="rId22">
              <a:extLst>
                <a:ext uri="{96DAC541-7B7A-43D3-8B79-37D633B846F1}">
                  <asvg:svgBlip xmlns:asvg="http://schemas.microsoft.com/office/drawing/2016/SVG/main" r:embed="rId23"/>
                </a:ext>
              </a:extLst>
            </a:blip>
            <a:srcRect/>
            <a:stretch/>
          </p:blipFill>
          <p:spPr>
            <a:xfrm>
              <a:off x="8809410" y="1778484"/>
              <a:ext cx="634393" cy="634393"/>
            </a:xfrm>
            <a:prstGeom prst="rect">
              <a:avLst/>
            </a:prstGeom>
          </p:spPr>
        </p:pic>
        <p:pic>
          <p:nvPicPr>
            <p:cNvPr id="39" name="Graphic 38">
              <a:extLst>
                <a:ext uri="{FF2B5EF4-FFF2-40B4-BE49-F238E27FC236}">
                  <a16:creationId xmlns:a16="http://schemas.microsoft.com/office/drawing/2014/main" id="{886FC070-9399-0171-8CEF-0E48922E8CA3}"/>
                </a:ext>
              </a:extLst>
            </p:cNvPr>
            <p:cNvPicPr>
              <a:picLocks noChangeAspect="1"/>
            </p:cNvPicPr>
            <p:nvPr/>
          </p:nvPicPr>
          <p:blipFill>
            <a:blip r:embed="rId24">
              <a:extLst>
                <a:ext uri="{96DAC541-7B7A-43D3-8B79-37D633B846F1}">
                  <asvg:svgBlip xmlns:asvg="http://schemas.microsoft.com/office/drawing/2016/SVG/main" r:embed="rId25"/>
                </a:ext>
              </a:extLst>
            </a:blip>
            <a:srcRect/>
            <a:stretch/>
          </p:blipFill>
          <p:spPr>
            <a:xfrm>
              <a:off x="5406642" y="3487362"/>
              <a:ext cx="634393" cy="634393"/>
            </a:xfrm>
            <a:prstGeom prst="rect">
              <a:avLst/>
            </a:prstGeom>
          </p:spPr>
        </p:pic>
        <p:pic>
          <p:nvPicPr>
            <p:cNvPr id="40" name="Graphic 39">
              <a:extLst>
                <a:ext uri="{FF2B5EF4-FFF2-40B4-BE49-F238E27FC236}">
                  <a16:creationId xmlns:a16="http://schemas.microsoft.com/office/drawing/2014/main" id="{5AE2A6C3-4AFD-1744-89B6-855C7B4FCBB2}"/>
                </a:ext>
              </a:extLst>
            </p:cNvPr>
            <p:cNvPicPr>
              <a:picLocks noChangeAspect="1"/>
            </p:cNvPicPr>
            <p:nvPr/>
          </p:nvPicPr>
          <p:blipFill>
            <a:blip r:embed="rId26">
              <a:extLst>
                <a:ext uri="{96DAC541-7B7A-43D3-8B79-37D633B846F1}">
                  <asvg:svgBlip xmlns:asvg="http://schemas.microsoft.com/office/drawing/2016/SVG/main" r:embed="rId27"/>
                </a:ext>
              </a:extLst>
            </a:blip>
            <a:srcRect/>
            <a:stretch/>
          </p:blipFill>
          <p:spPr>
            <a:xfrm>
              <a:off x="8824400" y="3487362"/>
              <a:ext cx="634393" cy="634393"/>
            </a:xfrm>
            <a:prstGeom prst="rect">
              <a:avLst/>
            </a:prstGeom>
          </p:spPr>
        </p:pic>
        <p:pic>
          <p:nvPicPr>
            <p:cNvPr id="41" name="Graphic 40">
              <a:extLst>
                <a:ext uri="{FF2B5EF4-FFF2-40B4-BE49-F238E27FC236}">
                  <a16:creationId xmlns:a16="http://schemas.microsoft.com/office/drawing/2014/main" id="{B9029A88-9C08-D454-8660-0A01F7ABEC57}"/>
                </a:ext>
              </a:extLst>
            </p:cNvPr>
            <p:cNvPicPr>
              <a:picLocks noChangeAspect="1"/>
            </p:cNvPicPr>
            <p:nvPr/>
          </p:nvPicPr>
          <p:blipFill>
            <a:blip r:embed="rId28">
              <a:extLst>
                <a:ext uri="{96DAC541-7B7A-43D3-8B79-37D633B846F1}">
                  <asvg:svgBlip xmlns:asvg="http://schemas.microsoft.com/office/drawing/2016/SVG/main" r:embed="rId29"/>
                </a:ext>
              </a:extLst>
            </a:blip>
            <a:srcRect/>
            <a:stretch/>
          </p:blipFill>
          <p:spPr>
            <a:xfrm>
              <a:off x="5391652" y="5203006"/>
              <a:ext cx="634393" cy="634393"/>
            </a:xfrm>
            <a:prstGeom prst="rect">
              <a:avLst/>
            </a:prstGeom>
          </p:spPr>
        </p:pic>
        <p:sp>
          <p:nvSpPr>
            <p:cNvPr id="42" name="Rectangle 41">
              <a:extLst>
                <a:ext uri="{FF2B5EF4-FFF2-40B4-BE49-F238E27FC236}">
                  <a16:creationId xmlns:a16="http://schemas.microsoft.com/office/drawing/2014/main" id="{E7EF7348-55BB-7EBD-7C3A-53092FCE9A79}"/>
                </a:ext>
              </a:extLst>
            </p:cNvPr>
            <p:cNvSpPr/>
            <p:nvPr/>
          </p:nvSpPr>
          <p:spPr>
            <a:xfrm>
              <a:off x="836814" y="0"/>
              <a:ext cx="3704095" cy="6858000"/>
            </a:xfrm>
            <a:prstGeom prst="rect">
              <a:avLst/>
            </a:prstGeom>
            <a:blipFill>
              <a:blip r:embed="rId30"/>
              <a:srcRect/>
              <a:stretch>
                <a:fillRect l="-43494" t="-8424" r="-54158" b="-2502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3325751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accent4"/>
        </a:solidFill>
        <a:effectLst/>
      </p:bgPr>
    </p:bg>
    <p:spTree>
      <p:nvGrpSpPr>
        <p:cNvPr id="1" name="Shape 211"/>
        <p:cNvGrpSpPr/>
        <p:nvPr/>
      </p:nvGrpSpPr>
      <p:grpSpPr>
        <a:xfrm>
          <a:off x="0" y="0"/>
          <a:ext cx="0" cy="0"/>
          <a:chOff x="0" y="0"/>
          <a:chExt cx="0" cy="0"/>
        </a:xfrm>
      </p:grpSpPr>
      <p:sp>
        <p:nvSpPr>
          <p:cNvPr id="74" name="Google Shape;364;p34">
            <a:extLst>
              <a:ext uri="{FF2B5EF4-FFF2-40B4-BE49-F238E27FC236}">
                <a16:creationId xmlns:a16="http://schemas.microsoft.com/office/drawing/2014/main" id="{E448D528-B56C-291B-60B7-CAB05F1C303D}"/>
              </a:ext>
            </a:extLst>
          </p:cNvPr>
          <p:cNvSpPr/>
          <p:nvPr/>
        </p:nvSpPr>
        <p:spPr>
          <a:xfrm>
            <a:off x="1343354" y="327943"/>
            <a:ext cx="3269153" cy="6202114"/>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pic>
        <p:nvPicPr>
          <p:cNvPr id="8" name="Picture 7">
            <a:extLst>
              <a:ext uri="{FF2B5EF4-FFF2-40B4-BE49-F238E27FC236}">
                <a16:creationId xmlns:a16="http://schemas.microsoft.com/office/drawing/2014/main" id="{1B5A67A3-4EEF-1CEF-0FC5-D453561C268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rot="16200000">
            <a:off x="-411884" y="4984125"/>
            <a:ext cx="2330796" cy="821236"/>
          </a:xfrm>
          <a:prstGeom prst="rect">
            <a:avLst/>
          </a:prstGeom>
        </p:spPr>
      </p:pic>
      <p:sp>
        <p:nvSpPr>
          <p:cNvPr id="7" name="Google Shape;159;p9">
            <a:extLst>
              <a:ext uri="{FF2B5EF4-FFF2-40B4-BE49-F238E27FC236}">
                <a16:creationId xmlns:a16="http://schemas.microsoft.com/office/drawing/2014/main" id="{ED67011F-5034-1F0F-EBA2-468B7FE67AE2}"/>
              </a:ext>
            </a:extLst>
          </p:cNvPr>
          <p:cNvSpPr txBox="1"/>
          <p:nvPr/>
        </p:nvSpPr>
        <p:spPr>
          <a:xfrm rot="16200000">
            <a:off x="-1056622" y="2055094"/>
            <a:ext cx="3520484" cy="64629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programs</a:t>
            </a:r>
          </a:p>
        </p:txBody>
      </p:sp>
      <p:sp>
        <p:nvSpPr>
          <p:cNvPr id="13" name="Google Shape;364;p34">
            <a:extLst>
              <a:ext uri="{FF2B5EF4-FFF2-40B4-BE49-F238E27FC236}">
                <a16:creationId xmlns:a16="http://schemas.microsoft.com/office/drawing/2014/main" id="{A7A72F8D-30EA-04BA-0DCE-8580021F49D4}"/>
              </a:ext>
            </a:extLst>
          </p:cNvPr>
          <p:cNvSpPr/>
          <p:nvPr/>
        </p:nvSpPr>
        <p:spPr>
          <a:xfrm>
            <a:off x="5031434" y="327943"/>
            <a:ext cx="3269153" cy="6202114"/>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15" name="Google Shape;364;p34">
            <a:extLst>
              <a:ext uri="{FF2B5EF4-FFF2-40B4-BE49-F238E27FC236}">
                <a16:creationId xmlns:a16="http://schemas.microsoft.com/office/drawing/2014/main" id="{1DB0DCDC-0A8B-4903-EAFF-FE76B170ABC1}"/>
              </a:ext>
            </a:extLst>
          </p:cNvPr>
          <p:cNvSpPr/>
          <p:nvPr/>
        </p:nvSpPr>
        <p:spPr>
          <a:xfrm>
            <a:off x="8620454" y="327943"/>
            <a:ext cx="3269153" cy="6202114"/>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nvGrpSpPr>
          <p:cNvPr id="99" name="Group 98">
            <a:extLst>
              <a:ext uri="{FF2B5EF4-FFF2-40B4-BE49-F238E27FC236}">
                <a16:creationId xmlns:a16="http://schemas.microsoft.com/office/drawing/2014/main" id="{4D02401E-A600-0971-7A66-4201123928A1}"/>
              </a:ext>
            </a:extLst>
          </p:cNvPr>
          <p:cNvGrpSpPr/>
          <p:nvPr/>
        </p:nvGrpSpPr>
        <p:grpSpPr>
          <a:xfrm>
            <a:off x="1343354" y="327943"/>
            <a:ext cx="3348955" cy="6202114"/>
            <a:chOff x="1343354" y="327943"/>
            <a:chExt cx="3348955" cy="6202114"/>
          </a:xfrm>
        </p:grpSpPr>
        <p:sp>
          <p:nvSpPr>
            <p:cNvPr id="50" name="Google Shape;365;p34">
              <a:extLst>
                <a:ext uri="{FF2B5EF4-FFF2-40B4-BE49-F238E27FC236}">
                  <a16:creationId xmlns:a16="http://schemas.microsoft.com/office/drawing/2014/main" id="{DE254B74-E595-7051-0EF6-068684583656}"/>
                </a:ext>
              </a:extLst>
            </p:cNvPr>
            <p:cNvSpPr/>
            <p:nvPr/>
          </p:nvSpPr>
          <p:spPr>
            <a:xfrm>
              <a:off x="1343354" y="732520"/>
              <a:ext cx="3269153" cy="5797537"/>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2" name="Google Shape;370;p34">
              <a:extLst>
                <a:ext uri="{FF2B5EF4-FFF2-40B4-BE49-F238E27FC236}">
                  <a16:creationId xmlns:a16="http://schemas.microsoft.com/office/drawing/2014/main" id="{8CD886E5-33F1-507F-954F-14956A7628F3}"/>
                </a:ext>
              </a:extLst>
            </p:cNvPr>
            <p:cNvSpPr txBox="1"/>
            <p:nvPr/>
          </p:nvSpPr>
          <p:spPr>
            <a:xfrm>
              <a:off x="1556211" y="2292706"/>
              <a:ext cx="2796171" cy="64629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90000"/>
                </a:lnSpc>
                <a:spcBef>
                  <a:spcPts val="0"/>
                </a:spcBef>
                <a:spcAft>
                  <a:spcPts val="0"/>
                </a:spcAft>
                <a:buClr>
                  <a:srgbClr val="4D4D4D"/>
                </a:buClr>
                <a:buSzPts val="2400"/>
                <a:buFont typeface="Arial"/>
                <a:buNone/>
                <a:tabLst/>
                <a:defRPr/>
              </a:pPr>
              <a:r>
                <a:rPr kumimoji="0" lang="en-GB" sz="2000" b="0" i="1" u="none" strike="noStrike" kern="0" cap="none" spc="0" normalizeH="0" baseline="0" noProof="0">
                  <a:ln>
                    <a:noFill/>
                  </a:ln>
                  <a:solidFill>
                    <a:srgbClr val="EE7C66"/>
                  </a:solidFill>
                  <a:effectLst/>
                  <a:uLnTx/>
                  <a:uFillTx/>
                  <a:latin typeface="Mongolian Baiti" panose="03000500000000000000" pitchFamily="66" charset="0"/>
                  <a:ea typeface="Playfair Display Regular Roman"/>
                  <a:cs typeface="Mongolian Baiti" panose="03000500000000000000" pitchFamily="66" charset="0"/>
                  <a:sym typeface="Playfair Display"/>
                </a:rPr>
                <a:t>Hospitality</a:t>
              </a:r>
              <a:r>
                <a:rPr kumimoji="0" lang="en-GB" sz="2000" b="0" i="1"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Business Summer Program</a:t>
              </a:r>
              <a:endParaRPr kumimoji="0" lang="en-GB" sz="1600" b="0" i="1"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sp>
          <p:nvSpPr>
            <p:cNvPr id="4" name="Google Shape;365;p34">
              <a:extLst>
                <a:ext uri="{FF2B5EF4-FFF2-40B4-BE49-F238E27FC236}">
                  <a16:creationId xmlns:a16="http://schemas.microsoft.com/office/drawing/2014/main" id="{8DA0B2E9-18B1-D35F-CACA-08797D471DA9}"/>
                </a:ext>
              </a:extLst>
            </p:cNvPr>
            <p:cNvSpPr/>
            <p:nvPr/>
          </p:nvSpPr>
          <p:spPr>
            <a:xfrm>
              <a:off x="1343354" y="327943"/>
              <a:ext cx="3269153" cy="1818357"/>
            </a:xfrm>
            <a:prstGeom prst="rect">
              <a:avLst/>
            </a:prstGeom>
            <a:blipFill>
              <a:blip r:embed="rId4" cstate="screen">
                <a:extLst>
                  <a:ext uri="{28A0092B-C50C-407E-A947-70E740481C1C}">
                    <a14:useLocalDpi xmlns:a14="http://schemas.microsoft.com/office/drawing/2010/main"/>
                  </a:ext>
                </a:extLst>
              </a:blip>
              <a:srcRect/>
              <a:stretch>
                <a:fillRect/>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2" name="Google Shape;370;p34">
              <a:extLst>
                <a:ext uri="{FF2B5EF4-FFF2-40B4-BE49-F238E27FC236}">
                  <a16:creationId xmlns:a16="http://schemas.microsoft.com/office/drawing/2014/main" id="{343888D0-7064-82C7-5BD6-1DC44C9DF13C}"/>
                </a:ext>
              </a:extLst>
            </p:cNvPr>
            <p:cNvSpPr txBox="1"/>
            <p:nvPr/>
          </p:nvSpPr>
          <p:spPr>
            <a:xfrm>
              <a:off x="1556211" y="2948550"/>
              <a:ext cx="2796171" cy="29234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300" b="1" i="0" u="none" strike="noStrike" kern="0" cap="none" spc="50" normalizeH="0" baseline="0" noProof="0">
                  <a:ln>
                    <a:noFill/>
                  </a:ln>
                  <a:solidFill>
                    <a:srgbClr val="2C344C"/>
                  </a:solidFill>
                  <a:effectLst/>
                  <a:uLnTx/>
                  <a:uFillTx/>
                  <a:latin typeface="Helvetica" pitchFamily="2" charset="0"/>
                  <a:ea typeface="Playfair Display Regular Roman"/>
                  <a:cs typeface="Mongolian Baiti" panose="03000500000000000000" pitchFamily="66" charset="0"/>
                  <a:sym typeface="Playfair Display"/>
                </a:rPr>
                <a:t>FOR 15-17 YEAR OLDS</a:t>
              </a:r>
              <a:endParaRPr kumimoji="0" lang="en-GB" sz="13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grpSp>
          <p:nvGrpSpPr>
            <p:cNvPr id="43" name="Group 42">
              <a:extLst>
                <a:ext uri="{FF2B5EF4-FFF2-40B4-BE49-F238E27FC236}">
                  <a16:creationId xmlns:a16="http://schemas.microsoft.com/office/drawing/2014/main" id="{FCFBC3EF-E4B1-C4EA-0BEE-21650D916B64}"/>
                </a:ext>
              </a:extLst>
            </p:cNvPr>
            <p:cNvGrpSpPr/>
            <p:nvPr/>
          </p:nvGrpSpPr>
          <p:grpSpPr>
            <a:xfrm>
              <a:off x="1589444" y="3528054"/>
              <a:ext cx="3096489" cy="646331"/>
              <a:chOff x="1589444" y="3437862"/>
              <a:chExt cx="3096489" cy="646331"/>
            </a:xfrm>
          </p:grpSpPr>
          <p:sp>
            <p:nvSpPr>
              <p:cNvPr id="9" name="object 7">
                <a:extLst>
                  <a:ext uri="{FF2B5EF4-FFF2-40B4-BE49-F238E27FC236}">
                    <a16:creationId xmlns:a16="http://schemas.microsoft.com/office/drawing/2014/main" id="{6D0F99E5-61BB-0F0D-7146-3BD0FD7E44F6}"/>
                  </a:ext>
                </a:extLst>
              </p:cNvPr>
              <p:cNvSpPr txBox="1"/>
              <p:nvPr/>
            </p:nvSpPr>
            <p:spPr>
              <a:xfrm>
                <a:off x="2290450" y="3437862"/>
                <a:ext cx="2395483" cy="646331"/>
              </a:xfrm>
              <a:prstGeom prst="rect">
                <a:avLst/>
              </a:prstGeom>
            </p:spPr>
            <p:txBody>
              <a:bodyPr vert="horz" wrap="square" lIns="0" tIns="0" rIns="0" bIns="0" rtlCol="0">
                <a:spAutoFit/>
              </a:bodyPr>
              <a:lstStyle/>
              <a:p>
                <a:pPr marL="12700" marR="0" lvl="0" indent="0" algn="l" defTabSz="914400" rtl="0" eaLnBrk="1" fontAlgn="auto" latinLnBrk="0" hangingPunct="1">
                  <a:lnSpc>
                    <a:spcPct val="100000"/>
                  </a:lnSpc>
                  <a:spcBef>
                    <a:spcPts val="395"/>
                  </a:spcBef>
                  <a:spcAft>
                    <a:spcPts val="0"/>
                  </a:spcAft>
                  <a:buClrTx/>
                  <a:buSzTx/>
                  <a:buFontTx/>
                  <a:buNone/>
                  <a:tabLst/>
                  <a:defRPr/>
                </a:pPr>
                <a:r>
                  <a:rPr kumimoji="0" sz="1400" b="0" i="1" u="none" strike="noStrike" kern="1200" cap="none" spc="-1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London,</a:t>
                </a:r>
                <a:r>
                  <a:rPr kumimoji="0" lang="fr-CH" sz="1400" b="0" i="1" u="none" strike="noStrike" kern="1200" cap="none" spc="-1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 </a:t>
                </a:r>
                <a:r>
                  <a:rPr kumimoji="0" lang="fr-CH" sz="1400" b="0" i="1" u="none" strike="noStrike" kern="1200" cap="none" spc="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UK</a:t>
                </a:r>
                <a:endParaRPr kumimoji="0" sz="1400" b="0" i="0" u="none" strike="noStrike" kern="1200" cap="none" spc="0" normalizeH="0" baseline="0" noProof="0" dirty="0">
                  <a:ln>
                    <a:noFill/>
                  </a:ln>
                  <a:solidFill>
                    <a:srgbClr val="4D4D4D"/>
                  </a:solidFill>
                  <a:effectLst/>
                  <a:uLnTx/>
                  <a:uFillTx/>
                  <a:latin typeface="Mongolian Baiti" panose="03000500000000000000" pitchFamily="66" charset="0"/>
                  <a:ea typeface="+mn-ea"/>
                  <a:cs typeface="Mongolian Baiti" panose="03000500000000000000" pitchFamily="66" charset="0"/>
                </a:endParaRPr>
              </a:p>
              <a:p>
                <a:pPr marL="12700" marR="5080" lvl="0" indent="0" algn="l" defTabSz="9144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dirty="0">
                    <a:ln>
                      <a:noFill/>
                    </a:ln>
                    <a:solidFill>
                      <a:srgbClr val="2D354B"/>
                    </a:solidFill>
                    <a:effectLst/>
                    <a:uLnTx/>
                    <a:uFillTx/>
                    <a:latin typeface="Arial"/>
                    <a:ea typeface="+mn-ea"/>
                    <a:cs typeface="Arial"/>
                  </a:rPr>
                  <a:t>One</a:t>
                </a:r>
                <a:r>
                  <a:rPr kumimoji="0" sz="1400" b="0" i="0" u="none" strike="noStrike" kern="1200" cap="none" spc="-15" normalizeH="0" baseline="0" noProof="0" dirty="0">
                    <a:ln>
                      <a:noFill/>
                    </a:ln>
                    <a:solidFill>
                      <a:srgbClr val="2D354B"/>
                    </a:solidFill>
                    <a:effectLst/>
                    <a:uLnTx/>
                    <a:uFillTx/>
                    <a:latin typeface="Arial"/>
                    <a:ea typeface="+mn-ea"/>
                    <a:cs typeface="Arial"/>
                  </a:rPr>
                  <a:t> </a:t>
                </a:r>
                <a:r>
                  <a:rPr kumimoji="0" sz="1400" b="0" i="0" u="none" strike="noStrike" kern="1200" cap="none" spc="0" normalizeH="0" baseline="0" noProof="0" dirty="0">
                    <a:ln>
                      <a:noFill/>
                    </a:ln>
                    <a:solidFill>
                      <a:srgbClr val="2D354B"/>
                    </a:solidFill>
                    <a:effectLst/>
                    <a:uLnTx/>
                    <a:uFillTx/>
                    <a:latin typeface="Arial"/>
                    <a:ea typeface="+mn-ea"/>
                    <a:cs typeface="Arial"/>
                  </a:rPr>
                  <a:t>week</a:t>
                </a:r>
                <a:r>
                  <a:rPr kumimoji="0" sz="1400" b="0" i="0" u="none" strike="noStrike" kern="1200" cap="none" spc="-10" normalizeH="0" baseline="0" noProof="0" dirty="0">
                    <a:ln>
                      <a:noFill/>
                    </a:ln>
                    <a:solidFill>
                      <a:srgbClr val="2D354B"/>
                    </a:solidFill>
                    <a:effectLst/>
                    <a:uLnTx/>
                    <a:uFillTx/>
                    <a:latin typeface="Arial"/>
                    <a:ea typeface="+mn-ea"/>
                    <a:cs typeface="Arial"/>
                  </a:rPr>
                  <a:t> program</a:t>
                </a:r>
                <a:r>
                  <a:rPr kumimoji="0" sz="1400" b="0" i="0" u="none" strike="noStrike" kern="1200" cap="none" spc="500" normalizeH="0" baseline="0" noProof="0" dirty="0">
                    <a:ln>
                      <a:noFill/>
                    </a:ln>
                    <a:solidFill>
                      <a:srgbClr val="2D354B"/>
                    </a:solidFill>
                    <a:effectLst/>
                    <a:uLnTx/>
                    <a:uFillTx/>
                    <a:latin typeface="Arial"/>
                    <a:ea typeface="+mn-ea"/>
                    <a:cs typeface="Arial"/>
                  </a:rPr>
                  <a:t> </a:t>
                </a:r>
                <a:br>
                  <a:rPr kumimoji="0" lang="en-US" sz="1400" b="0" i="0" u="none" strike="noStrike" kern="1200" cap="none" spc="500" normalizeH="0" baseline="0" noProof="0" dirty="0">
                    <a:ln>
                      <a:noFill/>
                    </a:ln>
                    <a:solidFill>
                      <a:srgbClr val="2D354B"/>
                    </a:solidFill>
                    <a:effectLst/>
                    <a:uLnTx/>
                    <a:uFillTx/>
                    <a:latin typeface="Arial"/>
                    <a:ea typeface="+mn-ea"/>
                    <a:cs typeface="Arial"/>
                  </a:rPr>
                </a:br>
                <a:r>
                  <a:rPr kumimoji="0" lang="en-GB" sz="1400" b="0" i="0" u="none" strike="noStrike" kern="1200" cap="none" spc="0" normalizeH="0" baseline="0" noProof="0" dirty="0">
                    <a:ln>
                      <a:noFill/>
                    </a:ln>
                    <a:solidFill>
                      <a:srgbClr val="2D354B"/>
                    </a:solidFill>
                    <a:effectLst/>
                    <a:uLnTx/>
                    <a:uFillTx/>
                    <a:latin typeface="Arial"/>
                    <a:ea typeface="+mn-ea"/>
                    <a:cs typeface="Arial"/>
                  </a:rPr>
                  <a:t>19</a:t>
                </a:r>
                <a:r>
                  <a:rPr kumimoji="0" sz="1400" b="0" i="0" u="none" strike="noStrike" kern="1200" cap="none" spc="0" normalizeH="0" baseline="0" noProof="0" dirty="0">
                    <a:ln>
                      <a:noFill/>
                    </a:ln>
                    <a:solidFill>
                      <a:srgbClr val="2D354B"/>
                    </a:solidFill>
                    <a:effectLst/>
                    <a:uLnTx/>
                    <a:uFillTx/>
                    <a:latin typeface="Arial"/>
                    <a:ea typeface="+mn-ea"/>
                    <a:cs typeface="Arial"/>
                  </a:rPr>
                  <a:t>-2</a:t>
                </a:r>
                <a:r>
                  <a:rPr lang="en-US" sz="1400" dirty="0">
                    <a:solidFill>
                      <a:srgbClr val="2D354B"/>
                    </a:solidFill>
                    <a:latin typeface="Arial"/>
                    <a:cs typeface="Arial"/>
                  </a:rPr>
                  <a:t>6</a:t>
                </a:r>
                <a:r>
                  <a:rPr kumimoji="0" sz="1400" b="0" i="0" u="none" strike="noStrike" kern="1200" cap="none" spc="20" normalizeH="0" baseline="0" noProof="0" dirty="0">
                    <a:ln>
                      <a:noFill/>
                    </a:ln>
                    <a:solidFill>
                      <a:srgbClr val="2D354B"/>
                    </a:solidFill>
                    <a:effectLst/>
                    <a:uLnTx/>
                    <a:uFillTx/>
                    <a:latin typeface="Arial"/>
                    <a:ea typeface="+mn-ea"/>
                    <a:cs typeface="Arial"/>
                  </a:rPr>
                  <a:t> </a:t>
                </a:r>
                <a:r>
                  <a:rPr kumimoji="0" sz="1400" b="0" i="0" u="none" strike="noStrike" kern="1200" cap="none" spc="0" normalizeH="0" baseline="0" noProof="0" dirty="0">
                    <a:ln>
                      <a:noFill/>
                    </a:ln>
                    <a:solidFill>
                      <a:srgbClr val="2D354B"/>
                    </a:solidFill>
                    <a:effectLst/>
                    <a:uLnTx/>
                    <a:uFillTx/>
                    <a:latin typeface="Arial"/>
                    <a:ea typeface="+mn-ea"/>
                    <a:cs typeface="Arial"/>
                  </a:rPr>
                  <a:t>July</a:t>
                </a:r>
                <a:r>
                  <a:rPr kumimoji="0" sz="1400" b="0" i="0" u="none" strike="noStrike" kern="1200" cap="none" spc="25" normalizeH="0" baseline="0" noProof="0" dirty="0">
                    <a:ln>
                      <a:noFill/>
                    </a:ln>
                    <a:solidFill>
                      <a:srgbClr val="2D354B"/>
                    </a:solidFill>
                    <a:effectLst/>
                    <a:uLnTx/>
                    <a:uFillTx/>
                    <a:latin typeface="Arial"/>
                    <a:ea typeface="+mn-ea"/>
                    <a:cs typeface="Arial"/>
                  </a:rPr>
                  <a:t> </a:t>
                </a:r>
                <a:r>
                  <a:rPr kumimoji="0" lang="en-US" sz="1400" b="0" i="0" u="none" strike="noStrike" kern="1200" cap="none" spc="-20" normalizeH="0" baseline="0" noProof="0" dirty="0">
                    <a:ln>
                      <a:noFill/>
                    </a:ln>
                    <a:solidFill>
                      <a:srgbClr val="2D354B"/>
                    </a:solidFill>
                    <a:effectLst/>
                    <a:uLnTx/>
                    <a:uFillTx/>
                    <a:latin typeface="Arial"/>
                    <a:ea typeface="+mn-ea"/>
                    <a:cs typeface="Arial"/>
                  </a:rPr>
                  <a:t>2026</a:t>
                </a:r>
                <a:endParaRPr kumimoji="0" sz="1400" b="0" i="0" u="none" strike="noStrike" kern="1200" cap="none" spc="0" normalizeH="0" baseline="0" noProof="0" dirty="0">
                  <a:ln>
                    <a:noFill/>
                  </a:ln>
                  <a:solidFill>
                    <a:srgbClr val="4D4D4D"/>
                  </a:solidFill>
                  <a:effectLst/>
                  <a:uLnTx/>
                  <a:uFillTx/>
                  <a:latin typeface="Arial"/>
                  <a:ea typeface="+mn-ea"/>
                  <a:cs typeface="Arial"/>
                </a:endParaRPr>
              </a:p>
            </p:txBody>
          </p:sp>
          <p:sp>
            <p:nvSpPr>
              <p:cNvPr id="11" name="Google Shape;348;p33">
                <a:extLst>
                  <a:ext uri="{FF2B5EF4-FFF2-40B4-BE49-F238E27FC236}">
                    <a16:creationId xmlns:a16="http://schemas.microsoft.com/office/drawing/2014/main" id="{65B21E68-CC26-E55C-2065-9CC93FC77400}"/>
                  </a:ext>
                </a:extLst>
              </p:cNvPr>
              <p:cNvSpPr/>
              <p:nvPr/>
            </p:nvSpPr>
            <p:spPr>
              <a:xfrm>
                <a:off x="1589444" y="3493988"/>
                <a:ext cx="826906"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3200" b="0" i="0" u="none" strike="noStrike" kern="0" cap="none" spc="0" normalizeH="0" baseline="0" noProof="0">
                    <a:ln>
                      <a:noFill/>
                    </a:ln>
                    <a:solidFill>
                      <a:srgbClr val="EE7C66"/>
                    </a:solidFill>
                    <a:effectLst/>
                    <a:uLnTx/>
                    <a:uFillTx/>
                    <a:latin typeface="Mongolian Baiti" panose="03000500000000000000" pitchFamily="66" charset="0"/>
                    <a:ea typeface="Playfair Display Regular Roman"/>
                    <a:cs typeface="Mongolian Baiti" panose="03000500000000000000" pitchFamily="66" charset="0"/>
                    <a:sym typeface="Playfair Display"/>
                  </a:rPr>
                  <a:t>01</a:t>
                </a:r>
                <a:endParaRPr kumimoji="0" lang="en-GB" sz="3200" b="0" i="0" u="none" strike="noStrike" kern="0" cap="none" spc="0" normalizeH="0" baseline="0" noProof="0">
                  <a:ln>
                    <a:noFill/>
                  </a:ln>
                  <a:solidFill>
                    <a:srgbClr val="EE7C66"/>
                  </a:solidFill>
                  <a:effectLst/>
                  <a:uLnTx/>
                  <a:uFillTx/>
                  <a:latin typeface="Helvetica Oblique" pitchFamily="2" charset="0"/>
                  <a:ea typeface="Helvetica Neue"/>
                  <a:cs typeface="Helvetica Neue"/>
                  <a:sym typeface="Helvetica Neue"/>
                </a:endParaRPr>
              </a:p>
            </p:txBody>
          </p:sp>
        </p:grpSp>
        <p:grpSp>
          <p:nvGrpSpPr>
            <p:cNvPr id="41" name="Group 40">
              <a:extLst>
                <a:ext uri="{FF2B5EF4-FFF2-40B4-BE49-F238E27FC236}">
                  <a16:creationId xmlns:a16="http://schemas.microsoft.com/office/drawing/2014/main" id="{30D9751E-8156-4250-C645-20A6CFCD98BE}"/>
                </a:ext>
              </a:extLst>
            </p:cNvPr>
            <p:cNvGrpSpPr/>
            <p:nvPr/>
          </p:nvGrpSpPr>
          <p:grpSpPr>
            <a:xfrm>
              <a:off x="1589444" y="4532323"/>
              <a:ext cx="3096489" cy="671979"/>
              <a:chOff x="1589444" y="4493577"/>
              <a:chExt cx="3096489" cy="671979"/>
            </a:xfrm>
          </p:grpSpPr>
          <p:sp>
            <p:nvSpPr>
              <p:cNvPr id="6" name="object 6">
                <a:extLst>
                  <a:ext uri="{FF2B5EF4-FFF2-40B4-BE49-F238E27FC236}">
                    <a16:creationId xmlns:a16="http://schemas.microsoft.com/office/drawing/2014/main" id="{76447025-4CB0-FF07-7FDE-7723A392AD97}"/>
                  </a:ext>
                </a:extLst>
              </p:cNvPr>
              <p:cNvSpPr txBox="1"/>
              <p:nvPr/>
            </p:nvSpPr>
            <p:spPr>
              <a:xfrm>
                <a:off x="2290451" y="4493577"/>
                <a:ext cx="2395482" cy="671979"/>
              </a:xfrm>
              <a:prstGeom prst="rect">
                <a:avLst/>
              </a:prstGeom>
            </p:spPr>
            <p:txBody>
              <a:bodyPr vert="horz" wrap="square" lIns="0" tIns="0" rIns="0" bIns="0" rtlCol="0">
                <a:spAutoFit/>
              </a:bodyPr>
              <a:lstStyle/>
              <a:p>
                <a:pPr marL="12700" marR="222250" lvl="0" indent="0" algn="l" defTabSz="914400" rtl="0" eaLnBrk="1" fontAlgn="auto" latinLnBrk="0" hangingPunct="1">
                  <a:lnSpc>
                    <a:spcPct val="100000"/>
                  </a:lnSpc>
                  <a:spcBef>
                    <a:spcPts val="185"/>
                  </a:spcBef>
                  <a:spcAft>
                    <a:spcPts val="0"/>
                  </a:spcAft>
                  <a:buClrTx/>
                  <a:buSzTx/>
                  <a:buFontTx/>
                  <a:buNone/>
                  <a:tabLst/>
                  <a:defRPr/>
                </a:pPr>
                <a:r>
                  <a:rPr kumimoji="0" lang="fr-CH" sz="1400" b="0" i="1" u="none" strike="noStrike" kern="1200" cap="none" spc="-1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G</a:t>
                </a:r>
                <a:r>
                  <a:rPr kumimoji="0" sz="1400" b="0" i="1" u="none" strike="noStrike" kern="1200" cap="none" spc="-1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lion/Montreux,</a:t>
                </a:r>
                <a:r>
                  <a:rPr kumimoji="0" lang="fr-CH" sz="1400" b="0" i="1" u="none" strike="noStrike" kern="1200" cap="none" spc="-1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 </a:t>
                </a:r>
                <a:r>
                  <a:rPr kumimoji="0" sz="1400" b="0" i="1" u="none" strike="noStrike" kern="1200" cap="none" spc="-1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Switzerland</a:t>
                </a:r>
                <a:endParaRPr kumimoji="0" sz="1400" b="0" i="0" u="none" strike="noStrike" kern="1200" cap="none" spc="0" normalizeH="0" baseline="0" noProof="0" dirty="0">
                  <a:ln>
                    <a:noFill/>
                  </a:ln>
                  <a:solidFill>
                    <a:srgbClr val="4D4D4D"/>
                  </a:solidFill>
                  <a:effectLst/>
                  <a:uLnTx/>
                  <a:uFillTx/>
                  <a:latin typeface="Mongolian Baiti" panose="03000500000000000000" pitchFamily="66" charset="0"/>
                  <a:ea typeface="+mn-ea"/>
                  <a:cs typeface="Mongolian Baiti" panose="03000500000000000000" pitchFamily="66" charset="0"/>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dirty="0">
                    <a:ln>
                      <a:noFill/>
                    </a:ln>
                    <a:solidFill>
                      <a:srgbClr val="2D354B"/>
                    </a:solidFill>
                    <a:effectLst/>
                    <a:uLnTx/>
                    <a:uFillTx/>
                    <a:latin typeface="Arial"/>
                    <a:ea typeface="+mn-ea"/>
                    <a:cs typeface="Arial"/>
                  </a:rPr>
                  <a:t>One</a:t>
                </a:r>
                <a:r>
                  <a:rPr kumimoji="0" sz="1400" b="0" i="0" u="none" strike="noStrike" kern="1200" cap="none" spc="-15" normalizeH="0" baseline="0" noProof="0" dirty="0">
                    <a:ln>
                      <a:noFill/>
                    </a:ln>
                    <a:solidFill>
                      <a:srgbClr val="2D354B"/>
                    </a:solidFill>
                    <a:effectLst/>
                    <a:uLnTx/>
                    <a:uFillTx/>
                    <a:latin typeface="Arial"/>
                    <a:ea typeface="+mn-ea"/>
                    <a:cs typeface="Arial"/>
                  </a:rPr>
                  <a:t> </a:t>
                </a:r>
                <a:r>
                  <a:rPr kumimoji="0" sz="1400" b="0" i="0" u="none" strike="noStrike" kern="1200" cap="none" spc="0" normalizeH="0" baseline="0" noProof="0" dirty="0">
                    <a:ln>
                      <a:noFill/>
                    </a:ln>
                    <a:solidFill>
                      <a:srgbClr val="2D354B"/>
                    </a:solidFill>
                    <a:effectLst/>
                    <a:uLnTx/>
                    <a:uFillTx/>
                    <a:latin typeface="Arial"/>
                    <a:ea typeface="+mn-ea"/>
                    <a:cs typeface="Arial"/>
                  </a:rPr>
                  <a:t>week</a:t>
                </a:r>
                <a:r>
                  <a:rPr kumimoji="0" sz="1400" b="0" i="0" u="none" strike="noStrike" kern="1200" cap="none" spc="-10" normalizeH="0" baseline="0" noProof="0" dirty="0">
                    <a:ln>
                      <a:noFill/>
                    </a:ln>
                    <a:solidFill>
                      <a:srgbClr val="2D354B"/>
                    </a:solidFill>
                    <a:effectLst/>
                    <a:uLnTx/>
                    <a:uFillTx/>
                    <a:latin typeface="Arial"/>
                    <a:ea typeface="+mn-ea"/>
                    <a:cs typeface="Arial"/>
                  </a:rPr>
                  <a:t> program</a:t>
                </a:r>
                <a:endParaRPr kumimoji="0" sz="1400" b="0" i="0" u="none" strike="noStrike" kern="1200" cap="none" spc="0" normalizeH="0" baseline="0" noProof="0" dirty="0">
                  <a:ln>
                    <a:noFill/>
                  </a:ln>
                  <a:solidFill>
                    <a:srgbClr val="4D4D4D"/>
                  </a:solidFill>
                  <a:effectLst/>
                  <a:uLnTx/>
                  <a:uFillTx/>
                  <a:latin typeface="Arial"/>
                  <a:ea typeface="+mn-ea"/>
                  <a:cs typeface="Arial"/>
                </a:endParaRPr>
              </a:p>
              <a:p>
                <a:pPr marL="12700" marR="0" lvl="0" indent="0" algn="l" defTabSz="914400" rtl="0" eaLnBrk="1" fontAlgn="auto" latinLnBrk="0" hangingPunct="1">
                  <a:lnSpc>
                    <a:spcPct val="100000"/>
                  </a:lnSpc>
                  <a:spcBef>
                    <a:spcPts val="160"/>
                  </a:spcBef>
                  <a:spcAft>
                    <a:spcPts val="0"/>
                  </a:spcAft>
                  <a:buClrTx/>
                  <a:buSzTx/>
                  <a:buFontTx/>
                  <a:buNone/>
                  <a:tabLst/>
                  <a:defRPr/>
                </a:pPr>
                <a:r>
                  <a:rPr kumimoji="0" lang="en-GB" sz="1400" b="0" i="0" u="none" strike="noStrike" kern="1200" cap="none" spc="0" normalizeH="0" baseline="0" noProof="0" dirty="0">
                    <a:ln>
                      <a:noFill/>
                    </a:ln>
                    <a:solidFill>
                      <a:srgbClr val="2D354B"/>
                    </a:solidFill>
                    <a:effectLst/>
                    <a:uLnTx/>
                    <a:uFillTx/>
                    <a:latin typeface="Arial"/>
                    <a:ea typeface="+mn-ea"/>
                    <a:cs typeface="Arial"/>
                  </a:rPr>
                  <a:t>26</a:t>
                </a:r>
                <a:r>
                  <a:rPr kumimoji="0" sz="1400" b="0" i="0" u="none" strike="noStrike" kern="1200" cap="none" spc="-5" normalizeH="0" baseline="0" noProof="0" dirty="0">
                    <a:ln>
                      <a:noFill/>
                    </a:ln>
                    <a:solidFill>
                      <a:srgbClr val="2D354B"/>
                    </a:solidFill>
                    <a:effectLst/>
                    <a:uLnTx/>
                    <a:uFillTx/>
                    <a:latin typeface="Arial"/>
                    <a:ea typeface="+mn-ea"/>
                    <a:cs typeface="Arial"/>
                  </a:rPr>
                  <a:t> </a:t>
                </a:r>
                <a:r>
                  <a:rPr kumimoji="0" sz="1400" b="0" i="0" u="none" strike="noStrike" kern="1200" cap="none" spc="0" normalizeH="0" baseline="0" noProof="0" dirty="0">
                    <a:ln>
                      <a:noFill/>
                    </a:ln>
                    <a:solidFill>
                      <a:srgbClr val="2D354B"/>
                    </a:solidFill>
                    <a:effectLst/>
                    <a:uLnTx/>
                    <a:uFillTx/>
                    <a:latin typeface="Arial"/>
                    <a:ea typeface="+mn-ea"/>
                    <a:cs typeface="Arial"/>
                  </a:rPr>
                  <a:t>July</a:t>
                </a:r>
                <a:r>
                  <a:rPr kumimoji="0" lang="en-US" sz="1400" b="0" i="0" u="none" strike="noStrike" kern="1200" cap="none" spc="0" normalizeH="0" baseline="0" noProof="0" dirty="0">
                    <a:ln>
                      <a:noFill/>
                    </a:ln>
                    <a:solidFill>
                      <a:srgbClr val="2D354B"/>
                    </a:solidFill>
                    <a:effectLst/>
                    <a:uLnTx/>
                    <a:uFillTx/>
                    <a:latin typeface="Arial"/>
                    <a:ea typeface="+mn-ea"/>
                    <a:cs typeface="Arial"/>
                  </a:rPr>
                  <a:t> </a:t>
                </a:r>
                <a:r>
                  <a:rPr kumimoji="0" sz="1400" b="0" i="0" u="none" strike="noStrike" kern="1200" cap="none" spc="0" normalizeH="0" baseline="0" noProof="0" dirty="0">
                    <a:ln>
                      <a:noFill/>
                    </a:ln>
                    <a:solidFill>
                      <a:srgbClr val="2D354B"/>
                    </a:solidFill>
                    <a:effectLst/>
                    <a:uLnTx/>
                    <a:uFillTx/>
                    <a:latin typeface="Arial"/>
                    <a:ea typeface="+mn-ea"/>
                    <a:cs typeface="Arial"/>
                  </a:rPr>
                  <a:t>–</a:t>
                </a:r>
                <a:r>
                  <a:rPr kumimoji="0" lang="en-US" sz="1400" b="0" i="0" u="none" strike="noStrike" kern="1200" cap="none" spc="0" normalizeH="0" baseline="0" noProof="0" dirty="0">
                    <a:ln>
                      <a:noFill/>
                    </a:ln>
                    <a:solidFill>
                      <a:srgbClr val="2D354B"/>
                    </a:solidFill>
                    <a:effectLst/>
                    <a:uLnTx/>
                    <a:uFillTx/>
                    <a:latin typeface="Arial"/>
                    <a:ea typeface="+mn-ea"/>
                    <a:cs typeface="Arial"/>
                  </a:rPr>
                  <a:t> 02</a:t>
                </a:r>
                <a:r>
                  <a:rPr kumimoji="0" sz="1400" b="0" i="0" u="none" strike="noStrike" kern="1200" cap="none" spc="0" normalizeH="0" baseline="0" noProof="0" dirty="0">
                    <a:ln>
                      <a:noFill/>
                    </a:ln>
                    <a:solidFill>
                      <a:srgbClr val="2D354B"/>
                    </a:solidFill>
                    <a:effectLst/>
                    <a:uLnTx/>
                    <a:uFillTx/>
                    <a:latin typeface="Arial"/>
                    <a:ea typeface="+mn-ea"/>
                    <a:cs typeface="Arial"/>
                  </a:rPr>
                  <a:t> August </a:t>
                </a:r>
                <a:r>
                  <a:rPr kumimoji="0" lang="en-US" sz="1400" b="0" i="0" u="none" strike="noStrike" kern="1200" cap="none" spc="-20" normalizeH="0" baseline="0" noProof="0" dirty="0">
                    <a:ln>
                      <a:noFill/>
                    </a:ln>
                    <a:solidFill>
                      <a:srgbClr val="2D354B"/>
                    </a:solidFill>
                    <a:effectLst/>
                    <a:uLnTx/>
                    <a:uFillTx/>
                    <a:latin typeface="Arial"/>
                    <a:ea typeface="+mn-ea"/>
                    <a:cs typeface="Arial"/>
                  </a:rPr>
                  <a:t>2026</a:t>
                </a:r>
                <a:endParaRPr kumimoji="0" sz="1400" b="0" i="0" u="none" strike="noStrike" kern="1200" cap="none" spc="0" normalizeH="0" baseline="0" noProof="0" dirty="0">
                  <a:ln>
                    <a:noFill/>
                  </a:ln>
                  <a:solidFill>
                    <a:srgbClr val="4D4D4D"/>
                  </a:solidFill>
                  <a:effectLst/>
                  <a:uLnTx/>
                  <a:uFillTx/>
                  <a:latin typeface="Arial"/>
                  <a:ea typeface="+mn-ea"/>
                  <a:cs typeface="Arial"/>
                </a:endParaRPr>
              </a:p>
            </p:txBody>
          </p:sp>
          <p:sp>
            <p:nvSpPr>
              <p:cNvPr id="12" name="Google Shape;348;p33">
                <a:extLst>
                  <a:ext uri="{FF2B5EF4-FFF2-40B4-BE49-F238E27FC236}">
                    <a16:creationId xmlns:a16="http://schemas.microsoft.com/office/drawing/2014/main" id="{D867BDD3-F9ED-D177-921A-3D4524CC2F41}"/>
                  </a:ext>
                </a:extLst>
              </p:cNvPr>
              <p:cNvSpPr/>
              <p:nvPr/>
            </p:nvSpPr>
            <p:spPr>
              <a:xfrm>
                <a:off x="1589444" y="4562527"/>
                <a:ext cx="826906"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3200" b="0" i="0" u="none" strike="noStrike" kern="0" cap="none" spc="0" normalizeH="0" baseline="0" noProof="0">
                    <a:ln>
                      <a:noFill/>
                    </a:ln>
                    <a:solidFill>
                      <a:srgbClr val="EE7C66"/>
                    </a:solidFill>
                    <a:effectLst/>
                    <a:uLnTx/>
                    <a:uFillTx/>
                    <a:latin typeface="Mongolian Baiti" panose="03000500000000000000" pitchFamily="66" charset="0"/>
                    <a:ea typeface="Playfair Display Regular Roman"/>
                    <a:cs typeface="Mongolian Baiti" panose="03000500000000000000" pitchFamily="66" charset="0"/>
                    <a:sym typeface="Playfair Display"/>
                  </a:rPr>
                  <a:t>02</a:t>
                </a:r>
                <a:endParaRPr kumimoji="0" lang="en-GB" sz="3200" b="0" i="0" u="none" strike="noStrike" kern="0" cap="none" spc="0" normalizeH="0" baseline="0" noProof="0">
                  <a:ln>
                    <a:noFill/>
                  </a:ln>
                  <a:solidFill>
                    <a:srgbClr val="EE7C66"/>
                  </a:solidFill>
                  <a:effectLst/>
                  <a:uLnTx/>
                  <a:uFillTx/>
                  <a:latin typeface="Helvetica Oblique" pitchFamily="2" charset="0"/>
                  <a:ea typeface="Helvetica Neue"/>
                  <a:cs typeface="Helvetica Neue"/>
                  <a:sym typeface="Helvetica Neue"/>
                </a:endParaRPr>
              </a:p>
            </p:txBody>
          </p:sp>
        </p:grpSp>
        <p:grpSp>
          <p:nvGrpSpPr>
            <p:cNvPr id="42" name="Group 41">
              <a:extLst>
                <a:ext uri="{FF2B5EF4-FFF2-40B4-BE49-F238E27FC236}">
                  <a16:creationId xmlns:a16="http://schemas.microsoft.com/office/drawing/2014/main" id="{57320A8F-5358-EB3A-39D0-D3CE9BCA2DE2}"/>
                </a:ext>
              </a:extLst>
            </p:cNvPr>
            <p:cNvGrpSpPr/>
            <p:nvPr/>
          </p:nvGrpSpPr>
          <p:grpSpPr>
            <a:xfrm>
              <a:off x="1589444" y="5562240"/>
              <a:ext cx="3102865" cy="671979"/>
              <a:chOff x="1589444" y="5574940"/>
              <a:chExt cx="3102865" cy="671979"/>
            </a:xfrm>
          </p:grpSpPr>
          <p:sp>
            <p:nvSpPr>
              <p:cNvPr id="10" name="object 8">
                <a:extLst>
                  <a:ext uri="{FF2B5EF4-FFF2-40B4-BE49-F238E27FC236}">
                    <a16:creationId xmlns:a16="http://schemas.microsoft.com/office/drawing/2014/main" id="{839C7A1E-F90A-FF05-A9AD-2A72EFC16B46}"/>
                  </a:ext>
                </a:extLst>
              </p:cNvPr>
              <p:cNvSpPr txBox="1"/>
              <p:nvPr/>
            </p:nvSpPr>
            <p:spPr>
              <a:xfrm>
                <a:off x="2290451" y="5574940"/>
                <a:ext cx="2401858" cy="671979"/>
              </a:xfrm>
              <a:prstGeom prst="rect">
                <a:avLst/>
              </a:prstGeom>
            </p:spPr>
            <p:txBody>
              <a:bodyPr vert="horz" wrap="square" lIns="0" tIns="0" rIns="0" bIns="0" rtlCol="0">
                <a:spAutoFit/>
              </a:bodyPr>
              <a:lstStyle/>
              <a:p>
                <a:pPr marL="12700" marR="250190" lvl="0" indent="0" algn="l" defTabSz="914400" rtl="0" eaLnBrk="1" fontAlgn="auto" latinLnBrk="0" hangingPunct="1">
                  <a:lnSpc>
                    <a:spcPct val="100000"/>
                  </a:lnSpc>
                  <a:spcBef>
                    <a:spcPts val="185"/>
                  </a:spcBef>
                  <a:spcAft>
                    <a:spcPts val="0"/>
                  </a:spcAft>
                  <a:buClrTx/>
                  <a:buSzTx/>
                  <a:buFontTx/>
                  <a:buNone/>
                  <a:tabLst/>
                  <a:defRPr/>
                </a:pPr>
                <a:r>
                  <a:rPr kumimoji="0" lang="fr-CH" sz="1400" b="0" i="1" u="none" strike="noStrike" kern="1200" cap="none" spc="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UK</a:t>
                </a:r>
                <a:r>
                  <a:rPr kumimoji="0" lang="fr-CH" sz="1400" b="0" i="1" u="none" strike="noStrike" kern="1200" cap="none" spc="-1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 </a:t>
                </a:r>
                <a:r>
                  <a:rPr kumimoji="0" sz="1400" b="0" i="1" u="none" strike="noStrike" kern="1200" cap="none" spc="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&amp;</a:t>
                </a:r>
                <a:r>
                  <a:rPr kumimoji="0" sz="1400" b="0" i="1" u="none" strike="noStrike" kern="1200" cap="none" spc="25"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 </a:t>
                </a:r>
                <a:r>
                  <a:rPr kumimoji="0" sz="1400" b="0" i="1" u="none" strike="noStrike" kern="1200" cap="none" spc="-10" normalizeH="0" baseline="0" noProof="0" dirty="0">
                    <a:ln>
                      <a:noFill/>
                    </a:ln>
                    <a:solidFill>
                      <a:srgbClr val="EE7C66"/>
                    </a:solidFill>
                    <a:effectLst/>
                    <a:uLnTx/>
                    <a:uFillTx/>
                    <a:latin typeface="Mongolian Baiti" panose="03000500000000000000" pitchFamily="66" charset="0"/>
                    <a:ea typeface="+mn-ea"/>
                    <a:cs typeface="Mongolian Baiti" panose="03000500000000000000" pitchFamily="66" charset="0"/>
                  </a:rPr>
                  <a:t>Switzerland</a:t>
                </a:r>
                <a:endParaRPr kumimoji="0" sz="1400" b="0" i="0" u="none" strike="noStrike" kern="1200" cap="none" spc="0" normalizeH="0" baseline="0" noProof="0" dirty="0">
                  <a:ln>
                    <a:noFill/>
                  </a:ln>
                  <a:solidFill>
                    <a:srgbClr val="4D4D4D"/>
                  </a:solidFill>
                  <a:effectLst/>
                  <a:uLnTx/>
                  <a:uFillTx/>
                  <a:latin typeface="Mongolian Baiti" panose="03000500000000000000" pitchFamily="66" charset="0"/>
                  <a:ea typeface="+mn-ea"/>
                  <a:cs typeface="Mongolian Baiti" panose="03000500000000000000" pitchFamily="66" charset="0"/>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sz="1400" b="0" i="0" u="none" strike="noStrike" kern="1200" cap="none" spc="-10" normalizeH="0" baseline="0" noProof="0" dirty="0">
                    <a:ln>
                      <a:noFill/>
                    </a:ln>
                    <a:solidFill>
                      <a:srgbClr val="2D354B"/>
                    </a:solidFill>
                    <a:effectLst/>
                    <a:uLnTx/>
                    <a:uFillTx/>
                    <a:latin typeface="Arial"/>
                    <a:ea typeface="+mn-ea"/>
                    <a:cs typeface="Arial"/>
                  </a:rPr>
                  <a:t>Two </a:t>
                </a:r>
                <a:r>
                  <a:rPr kumimoji="0" sz="1400" b="0" i="0" u="none" strike="noStrike" kern="1200" cap="none" spc="0" normalizeH="0" baseline="0" noProof="0" dirty="0">
                    <a:ln>
                      <a:noFill/>
                    </a:ln>
                    <a:solidFill>
                      <a:srgbClr val="2D354B"/>
                    </a:solidFill>
                    <a:effectLst/>
                    <a:uLnTx/>
                    <a:uFillTx/>
                    <a:latin typeface="Arial"/>
                    <a:ea typeface="+mn-ea"/>
                    <a:cs typeface="Arial"/>
                  </a:rPr>
                  <a:t>week</a:t>
                </a:r>
                <a:r>
                  <a:rPr kumimoji="0" sz="1400" b="0" i="0" u="none" strike="noStrike" kern="1200" cap="none" spc="-5" normalizeH="0" baseline="0" noProof="0" dirty="0">
                    <a:ln>
                      <a:noFill/>
                    </a:ln>
                    <a:solidFill>
                      <a:srgbClr val="2D354B"/>
                    </a:solidFill>
                    <a:effectLst/>
                    <a:uLnTx/>
                    <a:uFillTx/>
                    <a:latin typeface="Arial"/>
                    <a:ea typeface="+mn-ea"/>
                    <a:cs typeface="Arial"/>
                  </a:rPr>
                  <a:t> </a:t>
                </a:r>
                <a:r>
                  <a:rPr kumimoji="0" sz="1400" b="0" i="0" u="none" strike="noStrike" kern="1200" cap="none" spc="-10" normalizeH="0" baseline="0" noProof="0" dirty="0">
                    <a:ln>
                      <a:noFill/>
                    </a:ln>
                    <a:solidFill>
                      <a:srgbClr val="2D354B"/>
                    </a:solidFill>
                    <a:effectLst/>
                    <a:uLnTx/>
                    <a:uFillTx/>
                    <a:latin typeface="Arial"/>
                    <a:ea typeface="+mn-ea"/>
                    <a:cs typeface="Arial"/>
                  </a:rPr>
                  <a:t>program</a:t>
                </a:r>
                <a:endParaRPr kumimoji="0" sz="1400" b="0" i="0" u="none" strike="noStrike" kern="1200" cap="none" spc="0" normalizeH="0" baseline="0" noProof="0" dirty="0">
                  <a:ln>
                    <a:noFill/>
                  </a:ln>
                  <a:solidFill>
                    <a:srgbClr val="4D4D4D"/>
                  </a:solidFill>
                  <a:effectLst/>
                  <a:uLnTx/>
                  <a:uFillTx/>
                  <a:latin typeface="Arial"/>
                  <a:ea typeface="+mn-ea"/>
                  <a:cs typeface="Arial"/>
                </a:endParaRPr>
              </a:p>
              <a:p>
                <a:pPr marL="12700" marR="0" lvl="0" indent="0" algn="l" defTabSz="914400" rtl="0" eaLnBrk="1" fontAlgn="auto" latinLnBrk="0" hangingPunct="1">
                  <a:lnSpc>
                    <a:spcPct val="100000"/>
                  </a:lnSpc>
                  <a:spcBef>
                    <a:spcPts val="160"/>
                  </a:spcBef>
                  <a:spcAft>
                    <a:spcPts val="0"/>
                  </a:spcAft>
                  <a:buClrTx/>
                  <a:buSzTx/>
                  <a:buFontTx/>
                  <a:buNone/>
                  <a:tabLst/>
                  <a:defRPr/>
                </a:pPr>
                <a:r>
                  <a:rPr kumimoji="0" lang="en-US" sz="1400" b="0" i="0" u="none" strike="noStrike" kern="1200" cap="none" spc="0" normalizeH="0" baseline="0" noProof="0" dirty="0">
                    <a:ln>
                      <a:noFill/>
                    </a:ln>
                    <a:solidFill>
                      <a:srgbClr val="2D354B"/>
                    </a:solidFill>
                    <a:effectLst/>
                    <a:uLnTx/>
                    <a:uFillTx/>
                    <a:latin typeface="Arial"/>
                    <a:ea typeface="+mn-ea"/>
                    <a:cs typeface="Arial"/>
                  </a:rPr>
                  <a:t>19</a:t>
                </a:r>
                <a:r>
                  <a:rPr kumimoji="0" sz="1400" b="0" i="0" u="none" strike="noStrike" kern="1200" cap="none" spc="-5" normalizeH="0" baseline="0" noProof="0" dirty="0">
                    <a:ln>
                      <a:noFill/>
                    </a:ln>
                    <a:solidFill>
                      <a:srgbClr val="2D354B"/>
                    </a:solidFill>
                    <a:effectLst/>
                    <a:uLnTx/>
                    <a:uFillTx/>
                    <a:latin typeface="Arial"/>
                    <a:ea typeface="+mn-ea"/>
                    <a:cs typeface="Arial"/>
                  </a:rPr>
                  <a:t> </a:t>
                </a:r>
                <a:r>
                  <a:rPr kumimoji="0" sz="1400" b="0" i="0" u="none" strike="noStrike" kern="1200" cap="none" spc="0" normalizeH="0" baseline="0" noProof="0" dirty="0">
                    <a:ln>
                      <a:noFill/>
                    </a:ln>
                    <a:solidFill>
                      <a:srgbClr val="2D354B"/>
                    </a:solidFill>
                    <a:effectLst/>
                    <a:uLnTx/>
                    <a:uFillTx/>
                    <a:latin typeface="Arial"/>
                    <a:ea typeface="+mn-ea"/>
                    <a:cs typeface="Arial"/>
                  </a:rPr>
                  <a:t>July</a:t>
                </a:r>
                <a:r>
                  <a:rPr kumimoji="0" lang="en-US" sz="1400" b="0" i="0" u="none" strike="noStrike" kern="1200" cap="none" spc="0" normalizeH="0" baseline="0" noProof="0" dirty="0">
                    <a:ln>
                      <a:noFill/>
                    </a:ln>
                    <a:solidFill>
                      <a:srgbClr val="2D354B"/>
                    </a:solidFill>
                    <a:effectLst/>
                    <a:uLnTx/>
                    <a:uFillTx/>
                    <a:latin typeface="Arial"/>
                    <a:ea typeface="+mn-ea"/>
                    <a:cs typeface="Arial"/>
                  </a:rPr>
                  <a:t> </a:t>
                </a:r>
                <a:r>
                  <a:rPr kumimoji="0" sz="1400" b="0" i="0" u="none" strike="noStrike" kern="1200" cap="none" spc="0" normalizeH="0" baseline="0" noProof="0" dirty="0">
                    <a:ln>
                      <a:noFill/>
                    </a:ln>
                    <a:solidFill>
                      <a:srgbClr val="2D354B"/>
                    </a:solidFill>
                    <a:effectLst/>
                    <a:uLnTx/>
                    <a:uFillTx/>
                    <a:latin typeface="Arial"/>
                    <a:ea typeface="+mn-ea"/>
                    <a:cs typeface="Arial"/>
                  </a:rPr>
                  <a:t>–</a:t>
                </a:r>
                <a:r>
                  <a:rPr kumimoji="0" lang="en-US" sz="1400" b="0" i="0" u="none" strike="noStrike" kern="1200" cap="none" spc="0" normalizeH="0" baseline="0" noProof="0" dirty="0">
                    <a:ln>
                      <a:noFill/>
                    </a:ln>
                    <a:solidFill>
                      <a:srgbClr val="2D354B"/>
                    </a:solidFill>
                    <a:effectLst/>
                    <a:uLnTx/>
                    <a:uFillTx/>
                    <a:latin typeface="Arial"/>
                    <a:ea typeface="+mn-ea"/>
                    <a:cs typeface="Arial"/>
                  </a:rPr>
                  <a:t> </a:t>
                </a:r>
                <a:r>
                  <a:rPr kumimoji="0" sz="1400" b="0" i="0" u="none" strike="noStrike" kern="1200" cap="none" spc="0" normalizeH="0" baseline="0" noProof="0" dirty="0">
                    <a:ln>
                      <a:noFill/>
                    </a:ln>
                    <a:solidFill>
                      <a:srgbClr val="2D354B"/>
                    </a:solidFill>
                    <a:effectLst/>
                    <a:uLnTx/>
                    <a:uFillTx/>
                    <a:latin typeface="Arial"/>
                    <a:ea typeface="+mn-ea"/>
                    <a:cs typeface="Arial"/>
                  </a:rPr>
                  <a:t>0</a:t>
                </a:r>
                <a:r>
                  <a:rPr kumimoji="0" lang="en-US" sz="1400" b="0" i="0" u="none" strike="noStrike" kern="1200" cap="none" spc="0" normalizeH="0" baseline="0" noProof="0" dirty="0">
                    <a:ln>
                      <a:noFill/>
                    </a:ln>
                    <a:solidFill>
                      <a:srgbClr val="2D354B"/>
                    </a:solidFill>
                    <a:effectLst/>
                    <a:uLnTx/>
                    <a:uFillTx/>
                    <a:latin typeface="Arial"/>
                    <a:ea typeface="+mn-ea"/>
                    <a:cs typeface="Arial"/>
                  </a:rPr>
                  <a:t>2</a:t>
                </a:r>
                <a:r>
                  <a:rPr kumimoji="0" sz="1400" b="0" i="0" u="none" strike="noStrike" kern="1200" cap="none" spc="0" normalizeH="0" baseline="0" noProof="0" dirty="0">
                    <a:ln>
                      <a:noFill/>
                    </a:ln>
                    <a:solidFill>
                      <a:srgbClr val="2D354B"/>
                    </a:solidFill>
                    <a:effectLst/>
                    <a:uLnTx/>
                    <a:uFillTx/>
                    <a:latin typeface="Arial"/>
                    <a:ea typeface="+mn-ea"/>
                    <a:cs typeface="Arial"/>
                  </a:rPr>
                  <a:t> August </a:t>
                </a:r>
                <a:r>
                  <a:rPr kumimoji="0" lang="en-US" sz="1400" b="0" i="0" u="none" strike="noStrike" kern="1200" cap="none" spc="-20" normalizeH="0" baseline="0" noProof="0" dirty="0">
                    <a:ln>
                      <a:noFill/>
                    </a:ln>
                    <a:solidFill>
                      <a:srgbClr val="2D354B"/>
                    </a:solidFill>
                    <a:effectLst/>
                    <a:uLnTx/>
                    <a:uFillTx/>
                    <a:latin typeface="Arial"/>
                    <a:ea typeface="+mn-ea"/>
                    <a:cs typeface="Arial"/>
                  </a:rPr>
                  <a:t>2026</a:t>
                </a:r>
                <a:endParaRPr kumimoji="0" sz="1400" b="0" i="0" u="none" strike="noStrike" kern="1200" cap="none" spc="0" normalizeH="0" baseline="0" noProof="0" dirty="0">
                  <a:ln>
                    <a:noFill/>
                  </a:ln>
                  <a:solidFill>
                    <a:srgbClr val="4D4D4D"/>
                  </a:solidFill>
                  <a:effectLst/>
                  <a:uLnTx/>
                  <a:uFillTx/>
                  <a:latin typeface="Arial"/>
                  <a:ea typeface="+mn-ea"/>
                  <a:cs typeface="Arial"/>
                </a:endParaRPr>
              </a:p>
            </p:txBody>
          </p:sp>
          <p:sp>
            <p:nvSpPr>
              <p:cNvPr id="14" name="Google Shape;348;p33">
                <a:extLst>
                  <a:ext uri="{FF2B5EF4-FFF2-40B4-BE49-F238E27FC236}">
                    <a16:creationId xmlns:a16="http://schemas.microsoft.com/office/drawing/2014/main" id="{9AA5695A-B9F8-498C-0001-A03A5E9EDEA9}"/>
                  </a:ext>
                </a:extLst>
              </p:cNvPr>
              <p:cNvSpPr/>
              <p:nvPr/>
            </p:nvSpPr>
            <p:spPr>
              <a:xfrm>
                <a:off x="1589444" y="5643890"/>
                <a:ext cx="826906"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3200" b="0" i="0" u="none" strike="noStrike" kern="0" cap="none" spc="0" normalizeH="0" baseline="0" noProof="0">
                    <a:ln>
                      <a:noFill/>
                    </a:ln>
                    <a:solidFill>
                      <a:srgbClr val="EE7C66"/>
                    </a:solidFill>
                    <a:effectLst/>
                    <a:uLnTx/>
                    <a:uFillTx/>
                    <a:latin typeface="Mongolian Baiti" panose="03000500000000000000" pitchFamily="66" charset="0"/>
                    <a:ea typeface="Playfair Display Regular Roman"/>
                    <a:cs typeface="Mongolian Baiti" panose="03000500000000000000" pitchFamily="66" charset="0"/>
                    <a:sym typeface="Playfair Display"/>
                  </a:rPr>
                  <a:t>03</a:t>
                </a:r>
                <a:endParaRPr kumimoji="0" lang="en-GB" sz="3200" b="0" i="0" u="none" strike="noStrike" kern="0" cap="none" spc="0" normalizeH="0" baseline="0" noProof="0">
                  <a:ln>
                    <a:noFill/>
                  </a:ln>
                  <a:solidFill>
                    <a:srgbClr val="EE7C66"/>
                  </a:solidFill>
                  <a:effectLst/>
                  <a:uLnTx/>
                  <a:uFillTx/>
                  <a:latin typeface="Helvetica Oblique" pitchFamily="2" charset="0"/>
                  <a:ea typeface="Helvetica Neue"/>
                  <a:cs typeface="Helvetica Neue"/>
                  <a:sym typeface="Helvetica Neue"/>
                </a:endParaRPr>
              </a:p>
            </p:txBody>
          </p:sp>
        </p:grpSp>
        <p:cxnSp>
          <p:nvCxnSpPr>
            <p:cNvPr id="39" name="Straight Connector 38">
              <a:extLst>
                <a:ext uri="{FF2B5EF4-FFF2-40B4-BE49-F238E27FC236}">
                  <a16:creationId xmlns:a16="http://schemas.microsoft.com/office/drawing/2014/main" id="{A184397F-AF1E-7721-A7C9-26A5D2B17755}"/>
                </a:ext>
              </a:extLst>
            </p:cNvPr>
            <p:cNvCxnSpPr/>
            <p:nvPr/>
          </p:nvCxnSpPr>
          <p:spPr>
            <a:xfrm>
              <a:off x="1589444" y="4353354"/>
              <a:ext cx="2762938" cy="0"/>
            </a:xfrm>
            <a:prstGeom prst="line">
              <a:avLst/>
            </a:prstGeom>
            <a:ln w="6350">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5A66FDC-28F9-D7C9-E214-DB761AECFB74}"/>
                </a:ext>
              </a:extLst>
            </p:cNvPr>
            <p:cNvCxnSpPr/>
            <p:nvPr/>
          </p:nvCxnSpPr>
          <p:spPr>
            <a:xfrm>
              <a:off x="1589444" y="5383271"/>
              <a:ext cx="2762938" cy="0"/>
            </a:xfrm>
            <a:prstGeom prst="line">
              <a:avLst/>
            </a:prstGeom>
            <a:ln w="6350">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4D53D57-504A-972A-C9EB-911138F8098F}"/>
                </a:ext>
              </a:extLst>
            </p:cNvPr>
            <p:cNvCxnSpPr/>
            <p:nvPr/>
          </p:nvCxnSpPr>
          <p:spPr>
            <a:xfrm>
              <a:off x="1589444" y="3349085"/>
              <a:ext cx="2762938" cy="0"/>
            </a:xfrm>
            <a:prstGeom prst="line">
              <a:avLst/>
            </a:prstGeom>
            <a:ln w="6350">
              <a:solidFill>
                <a:schemeClr val="bg2"/>
              </a:solidFill>
            </a:ln>
            <a:effectLst/>
          </p:spPr>
          <p:style>
            <a:lnRef idx="1">
              <a:schemeClr val="accent1"/>
            </a:lnRef>
            <a:fillRef idx="0">
              <a:schemeClr val="accent1"/>
            </a:fillRef>
            <a:effectRef idx="0">
              <a:schemeClr val="accent1"/>
            </a:effectRef>
            <a:fontRef idx="minor">
              <a:schemeClr val="tx1"/>
            </a:fontRef>
          </p:style>
        </p:cxnSp>
        <p:sp>
          <p:nvSpPr>
            <p:cNvPr id="30" name="Google Shape;365;p34">
              <a:extLst>
                <a:ext uri="{FF2B5EF4-FFF2-40B4-BE49-F238E27FC236}">
                  <a16:creationId xmlns:a16="http://schemas.microsoft.com/office/drawing/2014/main" id="{51B1FE39-0688-8802-CC67-2E17023D6BD1}"/>
                </a:ext>
              </a:extLst>
            </p:cNvPr>
            <p:cNvSpPr/>
            <p:nvPr/>
          </p:nvSpPr>
          <p:spPr>
            <a:xfrm>
              <a:off x="1343354" y="6422057"/>
              <a:ext cx="3269153" cy="108000"/>
            </a:xfrm>
            <a:prstGeom prst="rect">
              <a:avLst/>
            </a:prstGeom>
            <a:solidFill>
              <a:schemeClr val="accent6"/>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grpSp>
      <p:grpSp>
        <p:nvGrpSpPr>
          <p:cNvPr id="97" name="Group 96">
            <a:extLst>
              <a:ext uri="{FF2B5EF4-FFF2-40B4-BE49-F238E27FC236}">
                <a16:creationId xmlns:a16="http://schemas.microsoft.com/office/drawing/2014/main" id="{17CAEDF8-68D2-8E78-E6B5-EC8F47D0F4D1}"/>
              </a:ext>
            </a:extLst>
          </p:cNvPr>
          <p:cNvGrpSpPr/>
          <p:nvPr/>
        </p:nvGrpSpPr>
        <p:grpSpPr>
          <a:xfrm>
            <a:off x="5023107" y="326321"/>
            <a:ext cx="3345826" cy="6203736"/>
            <a:chOff x="5023107" y="326321"/>
            <a:chExt cx="3345826" cy="6203736"/>
          </a:xfrm>
        </p:grpSpPr>
        <p:sp>
          <p:nvSpPr>
            <p:cNvPr id="46" name="Google Shape;365;p34">
              <a:extLst>
                <a:ext uri="{FF2B5EF4-FFF2-40B4-BE49-F238E27FC236}">
                  <a16:creationId xmlns:a16="http://schemas.microsoft.com/office/drawing/2014/main" id="{1961A413-46FC-A5DB-B58F-ADD90F3DC7EE}"/>
                </a:ext>
              </a:extLst>
            </p:cNvPr>
            <p:cNvSpPr/>
            <p:nvPr/>
          </p:nvSpPr>
          <p:spPr>
            <a:xfrm>
              <a:off x="5026354" y="732520"/>
              <a:ext cx="3269153" cy="5797537"/>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47" name="Google Shape;370;p34">
              <a:extLst>
                <a:ext uri="{FF2B5EF4-FFF2-40B4-BE49-F238E27FC236}">
                  <a16:creationId xmlns:a16="http://schemas.microsoft.com/office/drawing/2014/main" id="{C89FC32C-A46E-3876-9528-AD6695A483F3}"/>
                </a:ext>
              </a:extLst>
            </p:cNvPr>
            <p:cNvSpPr txBox="1"/>
            <p:nvPr/>
          </p:nvSpPr>
          <p:spPr>
            <a:xfrm>
              <a:off x="5239211" y="2292706"/>
              <a:ext cx="2796171" cy="64629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90000"/>
                </a:lnSpc>
                <a:spcBef>
                  <a:spcPts val="0"/>
                </a:spcBef>
                <a:spcAft>
                  <a:spcPts val="0"/>
                </a:spcAft>
                <a:buClr>
                  <a:srgbClr val="4D4D4D"/>
                </a:buClr>
                <a:buSzPts val="2400"/>
                <a:buFont typeface="Arial"/>
                <a:buNone/>
                <a:tabLst/>
                <a:defRPr/>
              </a:pPr>
              <a:r>
                <a:rPr kumimoji="0" lang="en-GB" sz="2000" b="0" i="1" u="none" strike="noStrike" kern="0" cap="none" spc="0" normalizeH="0" baseline="0" noProof="0">
                  <a:ln>
                    <a:noFill/>
                  </a:ln>
                  <a:solidFill>
                    <a:srgbClr val="5FD5B1"/>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a:t>
              </a:r>
              <a:r>
                <a:rPr kumimoji="0" lang="en-GB" sz="2000" b="0" i="1"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Business Summer Program</a:t>
              </a:r>
              <a:endParaRPr kumimoji="0" lang="en-GB" sz="1600" b="0" i="1"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sp>
          <p:nvSpPr>
            <p:cNvPr id="51" name="Google Shape;365;p34">
              <a:extLst>
                <a:ext uri="{FF2B5EF4-FFF2-40B4-BE49-F238E27FC236}">
                  <a16:creationId xmlns:a16="http://schemas.microsoft.com/office/drawing/2014/main" id="{4C85E712-04D5-5D29-C42C-16756019F75A}"/>
                </a:ext>
              </a:extLst>
            </p:cNvPr>
            <p:cNvSpPr/>
            <p:nvPr/>
          </p:nvSpPr>
          <p:spPr>
            <a:xfrm rot="5400000">
              <a:off x="5748507" y="-399079"/>
              <a:ext cx="1821600" cy="32724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54" name="Google Shape;370;p34">
              <a:extLst>
                <a:ext uri="{FF2B5EF4-FFF2-40B4-BE49-F238E27FC236}">
                  <a16:creationId xmlns:a16="http://schemas.microsoft.com/office/drawing/2014/main" id="{84BC4293-3316-3F87-5AFC-F732CDEF01A3}"/>
                </a:ext>
              </a:extLst>
            </p:cNvPr>
            <p:cNvSpPr txBox="1"/>
            <p:nvPr/>
          </p:nvSpPr>
          <p:spPr>
            <a:xfrm>
              <a:off x="5239211" y="2948550"/>
              <a:ext cx="2796171" cy="29234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300" b="1" i="0" u="none" strike="noStrike" kern="0" cap="none" spc="50" normalizeH="0" baseline="0" noProof="0">
                  <a:ln>
                    <a:noFill/>
                  </a:ln>
                  <a:solidFill>
                    <a:srgbClr val="2C344C"/>
                  </a:solidFill>
                  <a:effectLst/>
                  <a:uLnTx/>
                  <a:uFillTx/>
                  <a:latin typeface="Helvetica" pitchFamily="2" charset="0"/>
                  <a:ea typeface="Playfair Display Regular Roman"/>
                  <a:cs typeface="Mongolian Baiti" panose="03000500000000000000" pitchFamily="66" charset="0"/>
                  <a:sym typeface="Playfair Display"/>
                </a:rPr>
                <a:t>FOR 15-17 YEAR OLDS</a:t>
              </a:r>
              <a:endParaRPr kumimoji="0" lang="en-GB" sz="13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sp>
          <p:nvSpPr>
            <p:cNvPr id="56" name="object 7">
              <a:extLst>
                <a:ext uri="{FF2B5EF4-FFF2-40B4-BE49-F238E27FC236}">
                  <a16:creationId xmlns:a16="http://schemas.microsoft.com/office/drawing/2014/main" id="{2AA2088C-6D7C-63E8-96B9-8D310A733FA5}"/>
                </a:ext>
              </a:extLst>
            </p:cNvPr>
            <p:cNvSpPr txBox="1"/>
            <p:nvPr/>
          </p:nvSpPr>
          <p:spPr>
            <a:xfrm>
              <a:off x="5973450" y="3528054"/>
              <a:ext cx="2395483" cy="671979"/>
            </a:xfrm>
            <a:prstGeom prst="rect">
              <a:avLst/>
            </a:prstGeom>
          </p:spPr>
          <p:txBody>
            <a:bodyPr vert="horz" wrap="square" lIns="0" tIns="0" rIns="0" bIns="0" rtlCol="0">
              <a:spAutoFit/>
            </a:bodyPr>
            <a:lstStyle/>
            <a:p>
              <a:pPr marL="12700" marR="222250" lvl="0" indent="0" algn="l" defTabSz="914400" rtl="0" eaLnBrk="1" fontAlgn="auto" latinLnBrk="0" hangingPunct="1">
                <a:lnSpc>
                  <a:spcPct val="100000"/>
                </a:lnSpc>
                <a:spcBef>
                  <a:spcPts val="185"/>
                </a:spcBef>
                <a:spcAft>
                  <a:spcPts val="0"/>
                </a:spcAft>
                <a:buClrTx/>
                <a:buSzTx/>
                <a:buFontTx/>
                <a:buNone/>
                <a:tabLst/>
                <a:defRPr/>
              </a:pPr>
              <a:r>
                <a:rPr kumimoji="0" lang="fr-CH" sz="1400" b="0" i="1" u="none" strike="noStrike" kern="1200" cap="none" spc="-10" normalizeH="0" baseline="0" noProof="0" dirty="0">
                  <a:ln>
                    <a:noFill/>
                  </a:ln>
                  <a:solidFill>
                    <a:srgbClr val="5FD5B1"/>
                  </a:solidFill>
                  <a:effectLst/>
                  <a:uLnTx/>
                  <a:uFillTx/>
                  <a:latin typeface="Mongolian Baiti" panose="03000500000000000000" pitchFamily="66" charset="0"/>
                  <a:ea typeface="+mn-ea"/>
                  <a:cs typeface="Mongolian Baiti" panose="03000500000000000000" pitchFamily="66" charset="0"/>
                </a:rPr>
                <a:t>Glion/Montreux, </a:t>
              </a:r>
              <a:r>
                <a:rPr kumimoji="0" lang="fr-CH" sz="1400" b="0" i="1" u="none" strike="noStrike" kern="1200" cap="none" spc="-10" normalizeH="0" baseline="0" noProof="0" dirty="0" err="1">
                  <a:ln>
                    <a:noFill/>
                  </a:ln>
                  <a:solidFill>
                    <a:srgbClr val="5FD5B1"/>
                  </a:solidFill>
                  <a:effectLst/>
                  <a:uLnTx/>
                  <a:uFillTx/>
                  <a:latin typeface="Mongolian Baiti" panose="03000500000000000000" pitchFamily="66" charset="0"/>
                  <a:ea typeface="+mn-ea"/>
                  <a:cs typeface="Mongolian Baiti" panose="03000500000000000000" pitchFamily="66" charset="0"/>
                </a:rPr>
                <a:t>Switzerland</a:t>
              </a:r>
              <a:endParaRPr kumimoji="0" lang="fr-CH" sz="1400" b="0" i="0" u="none" strike="noStrike" kern="1200" cap="none" spc="0" normalizeH="0" baseline="0" noProof="0" dirty="0">
                <a:ln>
                  <a:noFill/>
                </a:ln>
                <a:solidFill>
                  <a:srgbClr val="5FD5B1"/>
                </a:solidFill>
                <a:effectLst/>
                <a:uLnTx/>
                <a:uFillTx/>
                <a:latin typeface="Mongolian Baiti" panose="03000500000000000000" pitchFamily="66" charset="0"/>
                <a:ea typeface="+mn-ea"/>
                <a:cs typeface="Mongolian Baiti" panose="03000500000000000000" pitchFamily="66" charset="0"/>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2D354B"/>
                  </a:solidFill>
                  <a:effectLst/>
                  <a:uLnTx/>
                  <a:uFillTx/>
                  <a:latin typeface="Arial"/>
                  <a:ea typeface="+mn-ea"/>
                  <a:cs typeface="Arial"/>
                </a:rPr>
                <a:t>One</a:t>
              </a:r>
              <a:r>
                <a:rPr kumimoji="0" lang="fr-CH" sz="1400" b="0" i="0" u="none" strike="noStrike" kern="1200" cap="none" spc="-15" normalizeH="0" baseline="0" noProof="0" dirty="0">
                  <a:ln>
                    <a:noFill/>
                  </a:ln>
                  <a:solidFill>
                    <a:srgbClr val="2D354B"/>
                  </a:solidFill>
                  <a:effectLst/>
                  <a:uLnTx/>
                  <a:uFillTx/>
                  <a:latin typeface="Arial"/>
                  <a:ea typeface="+mn-ea"/>
                  <a:cs typeface="Arial"/>
                </a:rPr>
                <a:t> </a:t>
              </a:r>
              <a:r>
                <a:rPr kumimoji="0" lang="fr-CH" sz="1400" b="0" i="0" u="none" strike="noStrike" kern="1200" cap="none" spc="0" normalizeH="0" baseline="0" noProof="0" dirty="0" err="1">
                  <a:ln>
                    <a:noFill/>
                  </a:ln>
                  <a:solidFill>
                    <a:srgbClr val="2D354B"/>
                  </a:solidFill>
                  <a:effectLst/>
                  <a:uLnTx/>
                  <a:uFillTx/>
                  <a:latin typeface="Arial"/>
                  <a:ea typeface="+mn-ea"/>
                  <a:cs typeface="Arial"/>
                </a:rPr>
                <a:t>week</a:t>
              </a:r>
              <a:r>
                <a:rPr kumimoji="0" lang="fr-CH" sz="1400" b="0" i="0" u="none" strike="noStrike" kern="1200" cap="none" spc="-10" normalizeH="0" baseline="0" noProof="0" dirty="0">
                  <a:ln>
                    <a:noFill/>
                  </a:ln>
                  <a:solidFill>
                    <a:srgbClr val="2D354B"/>
                  </a:solidFill>
                  <a:effectLst/>
                  <a:uLnTx/>
                  <a:uFillTx/>
                  <a:latin typeface="Arial"/>
                  <a:ea typeface="+mn-ea"/>
                  <a:cs typeface="Arial"/>
                </a:rPr>
                <a:t> program</a:t>
              </a:r>
              <a:endParaRPr kumimoji="0" lang="fr-CH" sz="1400" b="0" i="0" u="none" strike="noStrike" kern="1200" cap="none" spc="0" normalizeH="0" baseline="0" noProof="0" dirty="0">
                <a:ln>
                  <a:noFill/>
                </a:ln>
                <a:solidFill>
                  <a:srgbClr val="4D4D4D"/>
                </a:solidFill>
                <a:effectLst/>
                <a:uLnTx/>
                <a:uFillTx/>
                <a:latin typeface="Arial"/>
                <a:ea typeface="+mn-ea"/>
                <a:cs typeface="Arial"/>
              </a:endParaRPr>
            </a:p>
            <a:p>
              <a:pPr marL="12700" marR="0" lvl="0" indent="0" algn="l" defTabSz="914400" rtl="0" eaLnBrk="1" fontAlgn="auto" latinLnBrk="0" hangingPunct="1">
                <a:lnSpc>
                  <a:spcPct val="100000"/>
                </a:lnSpc>
                <a:spcBef>
                  <a:spcPts val="160"/>
                </a:spcBef>
                <a:spcAft>
                  <a:spcPts val="0"/>
                </a:spcAft>
                <a:buClrTx/>
                <a:buSzTx/>
                <a:buFontTx/>
                <a:buNone/>
                <a:tabLst/>
                <a:defRPr/>
              </a:pPr>
              <a:r>
                <a:rPr kumimoji="0" lang="fr-CH" sz="1400" b="0" i="0" u="none" strike="noStrike" kern="1200" cap="none" spc="0" normalizeH="0" baseline="0" noProof="0" dirty="0">
                  <a:ln>
                    <a:noFill/>
                  </a:ln>
                  <a:solidFill>
                    <a:srgbClr val="2D354B"/>
                  </a:solidFill>
                  <a:effectLst/>
                  <a:uLnTx/>
                  <a:uFillTx/>
                  <a:latin typeface="Arial"/>
                  <a:ea typeface="+mn-ea"/>
                  <a:cs typeface="Arial"/>
                </a:rPr>
                <a:t>12-19</a:t>
              </a:r>
              <a:r>
                <a:rPr kumimoji="0" lang="fr-CH" sz="1400" b="0" i="0" u="none" strike="noStrike" kern="1200" cap="none" spc="-5" normalizeH="0" baseline="0" noProof="0" dirty="0">
                  <a:ln>
                    <a:noFill/>
                  </a:ln>
                  <a:solidFill>
                    <a:srgbClr val="2D354B"/>
                  </a:solidFill>
                  <a:effectLst/>
                  <a:uLnTx/>
                  <a:uFillTx/>
                  <a:latin typeface="Arial"/>
                  <a:ea typeface="+mn-ea"/>
                  <a:cs typeface="Arial"/>
                </a:rPr>
                <a:t> </a:t>
              </a:r>
              <a:r>
                <a:rPr kumimoji="0" lang="fr-CH" sz="1400" b="0" i="0" u="none" strike="noStrike" kern="1200" cap="none" spc="0" normalizeH="0" baseline="0" noProof="0" dirty="0">
                  <a:ln>
                    <a:noFill/>
                  </a:ln>
                  <a:solidFill>
                    <a:srgbClr val="2D354B"/>
                  </a:solidFill>
                  <a:effectLst/>
                  <a:uLnTx/>
                  <a:uFillTx/>
                  <a:latin typeface="Arial"/>
                  <a:ea typeface="+mn-ea"/>
                  <a:cs typeface="Arial"/>
                </a:rPr>
                <a:t>July</a:t>
              </a:r>
              <a:r>
                <a:rPr lang="fr-CH" sz="1400" dirty="0">
                  <a:solidFill>
                    <a:srgbClr val="2D354B"/>
                  </a:solidFill>
                  <a:latin typeface="Arial"/>
                  <a:cs typeface="Arial"/>
                </a:rPr>
                <a:t> </a:t>
              </a:r>
              <a:r>
                <a:rPr kumimoji="0" lang="fr-CH" sz="1400" b="0" i="0" u="none" strike="noStrike" kern="1200" cap="none" spc="-20" normalizeH="0" baseline="0" noProof="0" dirty="0">
                  <a:ln>
                    <a:noFill/>
                  </a:ln>
                  <a:solidFill>
                    <a:srgbClr val="2D354B"/>
                  </a:solidFill>
                  <a:effectLst/>
                  <a:uLnTx/>
                  <a:uFillTx/>
                  <a:latin typeface="Arial"/>
                  <a:ea typeface="+mn-ea"/>
                  <a:cs typeface="Arial"/>
                </a:rPr>
                <a:t>2026</a:t>
              </a:r>
              <a:endParaRPr kumimoji="0" lang="fr-CH" sz="1400" b="0" i="0" u="none" strike="noStrike" kern="1200" cap="none" spc="0" normalizeH="0" baseline="0" noProof="0" dirty="0">
                <a:ln>
                  <a:noFill/>
                </a:ln>
                <a:solidFill>
                  <a:srgbClr val="4D4D4D"/>
                </a:solidFill>
                <a:effectLst/>
                <a:uLnTx/>
                <a:uFillTx/>
                <a:latin typeface="Arial"/>
                <a:ea typeface="+mn-ea"/>
                <a:cs typeface="Arial"/>
              </a:endParaRPr>
            </a:p>
          </p:txBody>
        </p:sp>
        <p:sp>
          <p:nvSpPr>
            <p:cNvPr id="57" name="Google Shape;348;p33">
              <a:extLst>
                <a:ext uri="{FF2B5EF4-FFF2-40B4-BE49-F238E27FC236}">
                  <a16:creationId xmlns:a16="http://schemas.microsoft.com/office/drawing/2014/main" id="{E4F5C533-0DD1-786D-685C-919AE4B2A382}"/>
                </a:ext>
              </a:extLst>
            </p:cNvPr>
            <p:cNvSpPr/>
            <p:nvPr/>
          </p:nvSpPr>
          <p:spPr>
            <a:xfrm>
              <a:off x="5272444" y="3584180"/>
              <a:ext cx="826906"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3200" b="0" i="0" u="none" strike="noStrike" kern="0" cap="none" spc="0" normalizeH="0" baseline="0" noProof="0">
                  <a:ln>
                    <a:noFill/>
                  </a:ln>
                  <a:solidFill>
                    <a:srgbClr val="5FD5B1"/>
                  </a:solidFill>
                  <a:effectLst/>
                  <a:uLnTx/>
                  <a:uFillTx/>
                  <a:latin typeface="Mongolian Baiti" panose="03000500000000000000" pitchFamily="66" charset="0"/>
                  <a:ea typeface="Playfair Display Regular Roman"/>
                  <a:cs typeface="Mongolian Baiti" panose="03000500000000000000" pitchFamily="66" charset="0"/>
                  <a:sym typeface="Playfair Display"/>
                </a:rPr>
                <a:t>01</a:t>
              </a:r>
              <a:endParaRPr kumimoji="0" lang="en-GB" sz="3200" b="0" i="0" u="none" strike="noStrike" kern="0" cap="none" spc="0" normalizeH="0" baseline="0" noProof="0">
                <a:ln>
                  <a:noFill/>
                </a:ln>
                <a:solidFill>
                  <a:srgbClr val="5FD5B1"/>
                </a:solidFill>
                <a:effectLst/>
                <a:uLnTx/>
                <a:uFillTx/>
                <a:latin typeface="Helvetica Oblique" pitchFamily="2" charset="0"/>
                <a:ea typeface="Helvetica Neue"/>
                <a:cs typeface="Helvetica Neue"/>
                <a:sym typeface="Helvetica Neue"/>
              </a:endParaRPr>
            </a:p>
          </p:txBody>
        </p:sp>
        <p:sp>
          <p:nvSpPr>
            <p:cNvPr id="64" name="Google Shape;365;p34">
              <a:extLst>
                <a:ext uri="{FF2B5EF4-FFF2-40B4-BE49-F238E27FC236}">
                  <a16:creationId xmlns:a16="http://schemas.microsoft.com/office/drawing/2014/main" id="{2EFAE1DD-96F1-0236-B8C3-A2403089AEAC}"/>
                </a:ext>
              </a:extLst>
            </p:cNvPr>
            <p:cNvSpPr/>
            <p:nvPr/>
          </p:nvSpPr>
          <p:spPr>
            <a:xfrm>
              <a:off x="5026354" y="6422057"/>
              <a:ext cx="3269153" cy="108000"/>
            </a:xfrm>
            <a:prstGeom prst="rect">
              <a:avLst/>
            </a:prstGeom>
            <a:solidFill>
              <a:schemeClr val="accent5"/>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cxnSp>
          <p:nvCxnSpPr>
            <p:cNvPr id="65" name="Straight Connector 64">
              <a:extLst>
                <a:ext uri="{FF2B5EF4-FFF2-40B4-BE49-F238E27FC236}">
                  <a16:creationId xmlns:a16="http://schemas.microsoft.com/office/drawing/2014/main" id="{E4B7C3AE-453B-0391-0DBE-CA452D163A8F}"/>
                </a:ext>
              </a:extLst>
            </p:cNvPr>
            <p:cNvCxnSpPr/>
            <p:nvPr/>
          </p:nvCxnSpPr>
          <p:spPr>
            <a:xfrm>
              <a:off x="5272444" y="4353354"/>
              <a:ext cx="2762938" cy="0"/>
            </a:xfrm>
            <a:prstGeom prst="line">
              <a:avLst/>
            </a:prstGeom>
            <a:ln w="6350">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90E507E4-E40D-ED17-3875-1B8EBFFE96DE}"/>
                </a:ext>
              </a:extLst>
            </p:cNvPr>
            <p:cNvCxnSpPr/>
            <p:nvPr/>
          </p:nvCxnSpPr>
          <p:spPr>
            <a:xfrm>
              <a:off x="5272444" y="3349085"/>
              <a:ext cx="2762938" cy="0"/>
            </a:xfrm>
            <a:prstGeom prst="line">
              <a:avLst/>
            </a:prstGeom>
            <a:ln w="6350">
              <a:solidFill>
                <a:schemeClr val="bg2"/>
              </a:solidFill>
            </a:ln>
            <a:effectLst/>
          </p:spPr>
          <p:style>
            <a:lnRef idx="1">
              <a:schemeClr val="accent1"/>
            </a:lnRef>
            <a:fillRef idx="0">
              <a:schemeClr val="accent1"/>
            </a:fillRef>
            <a:effectRef idx="0">
              <a:schemeClr val="accent1"/>
            </a:effectRef>
            <a:fontRef idx="minor">
              <a:schemeClr val="tx1"/>
            </a:fontRef>
          </p:style>
        </p:cxnSp>
        <p:pic>
          <p:nvPicPr>
            <p:cNvPr id="88" name="Picture 87">
              <a:extLst>
                <a:ext uri="{FF2B5EF4-FFF2-40B4-BE49-F238E27FC236}">
                  <a16:creationId xmlns:a16="http://schemas.microsoft.com/office/drawing/2014/main" id="{57BDE2BA-0E47-0C48-1118-DF85467D0709}"/>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272444" y="5042363"/>
              <a:ext cx="1191856" cy="1191856"/>
            </a:xfrm>
            <a:prstGeom prst="rect">
              <a:avLst/>
            </a:prstGeom>
          </p:spPr>
        </p:pic>
        <p:sp>
          <p:nvSpPr>
            <p:cNvPr id="90" name="object 7">
              <a:extLst>
                <a:ext uri="{FF2B5EF4-FFF2-40B4-BE49-F238E27FC236}">
                  <a16:creationId xmlns:a16="http://schemas.microsoft.com/office/drawing/2014/main" id="{499CD0F1-04A0-6E2D-027F-83793E578BC3}"/>
                </a:ext>
              </a:extLst>
            </p:cNvPr>
            <p:cNvSpPr txBox="1"/>
            <p:nvPr/>
          </p:nvSpPr>
          <p:spPr>
            <a:xfrm>
              <a:off x="6582166" y="5711963"/>
              <a:ext cx="1465916" cy="553998"/>
            </a:xfrm>
            <a:prstGeom prst="rect">
              <a:avLst/>
            </a:prstGeom>
          </p:spPr>
          <p:txBody>
            <a:bodyPr vert="horz" wrap="square" lIns="0" tIns="0" rIns="0" bIns="0" rtlCol="0">
              <a:spAutoFit/>
            </a:bodyPr>
            <a:lstStyle/>
            <a:p>
              <a:pPr marL="12700" marR="222250" lvl="0" indent="0" algn="l" defTabSz="914400" rtl="0" eaLnBrk="1" fontAlgn="auto" latinLnBrk="0" hangingPunct="1">
                <a:lnSpc>
                  <a:spcPct val="100000"/>
                </a:lnSpc>
                <a:spcBef>
                  <a:spcPts val="185"/>
                </a:spcBef>
                <a:spcAft>
                  <a:spcPts val="0"/>
                </a:spcAft>
                <a:buClrTx/>
                <a:buSzTx/>
                <a:buFontTx/>
                <a:buNone/>
                <a:tabLst/>
                <a:defRPr/>
              </a:pPr>
              <a:r>
                <a:rPr kumimoji="0" lang="fr-CH" sz="1200" b="0" i="0" u="none" strike="noStrike" kern="1200" cap="none" spc="-10" normalizeH="0" baseline="0" noProof="0">
                  <a:ln>
                    <a:noFill/>
                  </a:ln>
                  <a:solidFill>
                    <a:srgbClr val="2C344C"/>
                  </a:solidFill>
                  <a:effectLst/>
                  <a:uLnTx/>
                  <a:uFillTx/>
                  <a:latin typeface="Helvetica" pitchFamily="2" charset="0"/>
                  <a:ea typeface="+mn-ea"/>
                  <a:cs typeface="Mongolian Baiti" panose="03000500000000000000" pitchFamily="66" charset="0"/>
                </a:rPr>
                <a:t>Summer programs for </a:t>
              </a:r>
              <a:br>
                <a:rPr kumimoji="0" lang="fr-CH" sz="1200" b="0" i="0" u="none" strike="noStrike" kern="1200" cap="none" spc="-10" normalizeH="0" baseline="0" noProof="0">
                  <a:ln>
                    <a:noFill/>
                  </a:ln>
                  <a:solidFill>
                    <a:srgbClr val="2C344C"/>
                  </a:solidFill>
                  <a:effectLst/>
                  <a:uLnTx/>
                  <a:uFillTx/>
                  <a:latin typeface="Helvetica" pitchFamily="2" charset="0"/>
                  <a:ea typeface="+mn-ea"/>
                  <a:cs typeface="Mongolian Baiti" panose="03000500000000000000" pitchFamily="66" charset="0"/>
                </a:rPr>
              </a:br>
              <a:r>
                <a:rPr kumimoji="0" lang="fr-CH" sz="1200" b="0" i="0" u="none" strike="noStrike" kern="1200" cap="none" spc="-10" normalizeH="0" baseline="0" noProof="0">
                  <a:ln>
                    <a:noFill/>
                  </a:ln>
                  <a:solidFill>
                    <a:srgbClr val="2C344C"/>
                  </a:solidFill>
                  <a:effectLst/>
                  <a:uLnTx/>
                  <a:uFillTx/>
                  <a:latin typeface="Helvetica" pitchFamily="2" charset="0"/>
                  <a:ea typeface="+mn-ea"/>
                  <a:cs typeface="Mongolian Baiti" panose="03000500000000000000" pitchFamily="66" charset="0"/>
                </a:rPr>
                <a:t>15-17 y/o</a:t>
              </a:r>
              <a:endParaRPr kumimoji="0" lang="fr-CH" sz="1200" b="0" i="0" u="none" strike="noStrike" kern="1200" cap="none" spc="0" normalizeH="0" baseline="0" noProof="0">
                <a:ln>
                  <a:noFill/>
                </a:ln>
                <a:solidFill>
                  <a:srgbClr val="2C344C"/>
                </a:solidFill>
                <a:effectLst/>
                <a:uLnTx/>
                <a:uFillTx/>
                <a:latin typeface="Helvetica" pitchFamily="2" charset="0"/>
                <a:ea typeface="+mn-ea"/>
                <a:cs typeface="Arial"/>
              </a:endParaRPr>
            </a:p>
          </p:txBody>
        </p:sp>
      </p:grpSp>
      <p:grpSp>
        <p:nvGrpSpPr>
          <p:cNvPr id="98" name="Group 97">
            <a:extLst>
              <a:ext uri="{FF2B5EF4-FFF2-40B4-BE49-F238E27FC236}">
                <a16:creationId xmlns:a16="http://schemas.microsoft.com/office/drawing/2014/main" id="{B8E38F6F-B6DD-63C0-011E-8DD98AED70E6}"/>
              </a:ext>
            </a:extLst>
          </p:cNvPr>
          <p:cNvGrpSpPr/>
          <p:nvPr/>
        </p:nvGrpSpPr>
        <p:grpSpPr>
          <a:xfrm>
            <a:off x="8620454" y="327943"/>
            <a:ext cx="3342579" cy="6202114"/>
            <a:chOff x="8620454" y="327943"/>
            <a:chExt cx="3342579" cy="6202114"/>
          </a:xfrm>
        </p:grpSpPr>
        <p:sp>
          <p:nvSpPr>
            <p:cNvPr id="27" name="Google Shape;365;p34">
              <a:extLst>
                <a:ext uri="{FF2B5EF4-FFF2-40B4-BE49-F238E27FC236}">
                  <a16:creationId xmlns:a16="http://schemas.microsoft.com/office/drawing/2014/main" id="{906334A9-7A45-1A7E-C38B-63D5EA2052ED}"/>
                </a:ext>
              </a:extLst>
            </p:cNvPr>
            <p:cNvSpPr/>
            <p:nvPr/>
          </p:nvSpPr>
          <p:spPr>
            <a:xfrm>
              <a:off x="8620454" y="732520"/>
              <a:ext cx="3269153" cy="5797537"/>
            </a:xfrm>
            <a:prstGeom prst="rect">
              <a:avLst/>
            </a:prstGeom>
            <a:solidFill>
              <a:schemeClr val="bg1"/>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0" name="Google Shape;370;p34">
              <a:extLst>
                <a:ext uri="{FF2B5EF4-FFF2-40B4-BE49-F238E27FC236}">
                  <a16:creationId xmlns:a16="http://schemas.microsoft.com/office/drawing/2014/main" id="{5182CB64-60B6-C4BA-BB37-8E6379185453}"/>
                </a:ext>
              </a:extLst>
            </p:cNvPr>
            <p:cNvSpPr txBox="1"/>
            <p:nvPr/>
          </p:nvSpPr>
          <p:spPr>
            <a:xfrm>
              <a:off x="8833311" y="2292706"/>
              <a:ext cx="2796171" cy="64629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90000"/>
                </a:lnSpc>
                <a:spcBef>
                  <a:spcPts val="0"/>
                </a:spcBef>
                <a:spcAft>
                  <a:spcPts val="0"/>
                </a:spcAft>
                <a:buClr>
                  <a:srgbClr val="4D4D4D"/>
                </a:buClr>
                <a:buSzPts val="2400"/>
                <a:buFont typeface="Arial"/>
                <a:buNone/>
                <a:tabLst/>
                <a:defRPr/>
              </a:pPr>
              <a:r>
                <a:rPr kumimoji="0" lang="en-GB" sz="2000" b="0" i="1" u="none" strike="noStrike" kern="0" cap="none" spc="0" normalizeH="0" baseline="0" noProof="0">
                  <a:ln>
                    <a:noFill/>
                  </a:ln>
                  <a:solidFill>
                    <a:srgbClr val="839FF7"/>
                  </a:solidFill>
                  <a:effectLst/>
                  <a:uLnTx/>
                  <a:uFillTx/>
                  <a:latin typeface="Mongolian Baiti" panose="03000500000000000000" pitchFamily="66" charset="0"/>
                  <a:ea typeface="Playfair Display Regular Roman"/>
                  <a:cs typeface="Mongolian Baiti" panose="03000500000000000000" pitchFamily="66" charset="0"/>
                  <a:sym typeface="Playfair Display"/>
                </a:rPr>
                <a:t>Luxury Hospitality </a:t>
              </a:r>
              <a:r>
                <a:rPr kumimoji="0" lang="en-GB" sz="2000" b="0" i="1"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Summer Program</a:t>
              </a:r>
              <a:endParaRPr kumimoji="0" lang="en-GB" sz="1600" b="0" i="1"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sp>
          <p:nvSpPr>
            <p:cNvPr id="71" name="Google Shape;365;p34">
              <a:extLst>
                <a:ext uri="{FF2B5EF4-FFF2-40B4-BE49-F238E27FC236}">
                  <a16:creationId xmlns:a16="http://schemas.microsoft.com/office/drawing/2014/main" id="{4747B882-A2C8-8649-667A-844DC73C7291}"/>
                </a:ext>
              </a:extLst>
            </p:cNvPr>
            <p:cNvSpPr/>
            <p:nvPr/>
          </p:nvSpPr>
          <p:spPr>
            <a:xfrm>
              <a:off x="8620454" y="327943"/>
              <a:ext cx="3269153" cy="1818357"/>
            </a:xfrm>
            <a:prstGeom prst="rect">
              <a:avLst/>
            </a:prstGeom>
            <a:blipFill>
              <a:blip r:embed="rId7" cstate="screen">
                <a:extLst>
                  <a:ext uri="{28A0092B-C50C-407E-A947-70E740481C1C}">
                    <a14:useLocalDpi xmlns:a14="http://schemas.microsoft.com/office/drawing/2010/main"/>
                  </a:ext>
                </a:extLst>
              </a:blip>
              <a:srcRect/>
              <a:stretch>
                <a:fillRect/>
              </a:stretch>
            </a:blip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sp>
          <p:nvSpPr>
            <p:cNvPr id="72" name="Google Shape;370;p34">
              <a:extLst>
                <a:ext uri="{FF2B5EF4-FFF2-40B4-BE49-F238E27FC236}">
                  <a16:creationId xmlns:a16="http://schemas.microsoft.com/office/drawing/2014/main" id="{0F7738D4-0613-BC81-ED3A-8FF79765FB1F}"/>
                </a:ext>
              </a:extLst>
            </p:cNvPr>
            <p:cNvSpPr txBox="1"/>
            <p:nvPr/>
          </p:nvSpPr>
          <p:spPr>
            <a:xfrm>
              <a:off x="8833311" y="2948550"/>
              <a:ext cx="2796171" cy="29234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2400"/>
                <a:buFontTx/>
                <a:buNone/>
                <a:tabLst/>
                <a:defRPr/>
              </a:pPr>
              <a:r>
                <a:rPr kumimoji="0" lang="en-GB" sz="1300" b="1" i="0" u="none" strike="noStrike" kern="0" cap="none" spc="50" normalizeH="0" baseline="0" noProof="0">
                  <a:ln>
                    <a:noFill/>
                  </a:ln>
                  <a:solidFill>
                    <a:srgbClr val="2C344C"/>
                  </a:solidFill>
                  <a:effectLst/>
                  <a:uLnTx/>
                  <a:uFillTx/>
                  <a:latin typeface="Helvetica" pitchFamily="2" charset="0"/>
                  <a:ea typeface="Playfair Display Regular Roman"/>
                  <a:cs typeface="Mongolian Baiti" panose="03000500000000000000" pitchFamily="66" charset="0"/>
                  <a:sym typeface="Playfair Display"/>
                </a:rPr>
                <a:t>FOR 18+ YEAR OLDS</a:t>
              </a:r>
              <a:endParaRPr kumimoji="0" lang="en-GB" sz="1300" b="1" i="0" u="none" strike="noStrike" kern="0" cap="none" spc="50" normalizeH="0" baseline="0" noProof="0">
                <a:ln>
                  <a:noFill/>
                </a:ln>
                <a:solidFill>
                  <a:srgbClr val="2C344C"/>
                </a:solidFill>
                <a:effectLst/>
                <a:uLnTx/>
                <a:uFillTx/>
                <a:latin typeface="Helvetica" pitchFamily="2" charset="0"/>
                <a:ea typeface="+mn-ea"/>
                <a:cs typeface="Arial"/>
                <a:sym typeface="Arial"/>
              </a:endParaRPr>
            </a:p>
          </p:txBody>
        </p:sp>
        <p:sp>
          <p:nvSpPr>
            <p:cNvPr id="75" name="object 7">
              <a:extLst>
                <a:ext uri="{FF2B5EF4-FFF2-40B4-BE49-F238E27FC236}">
                  <a16:creationId xmlns:a16="http://schemas.microsoft.com/office/drawing/2014/main" id="{DD442A08-9735-484F-8074-1AB6095C5204}"/>
                </a:ext>
              </a:extLst>
            </p:cNvPr>
            <p:cNvSpPr txBox="1"/>
            <p:nvPr/>
          </p:nvSpPr>
          <p:spPr>
            <a:xfrm>
              <a:off x="9567550" y="3528054"/>
              <a:ext cx="2395483" cy="646331"/>
            </a:xfrm>
            <a:prstGeom prst="rect">
              <a:avLst/>
            </a:prstGeom>
          </p:spPr>
          <p:txBody>
            <a:bodyPr vert="horz" wrap="square" lIns="0" tIns="0" rIns="0" bIns="0" rtlCol="0">
              <a:spAutoFit/>
            </a:bodyPr>
            <a:lstStyle/>
            <a:p>
              <a:pPr marL="12700" marR="0" lvl="0" indent="0" algn="l" defTabSz="914400" rtl="0" eaLnBrk="1" fontAlgn="auto" latinLnBrk="0" hangingPunct="1">
                <a:lnSpc>
                  <a:spcPct val="100000"/>
                </a:lnSpc>
                <a:spcBef>
                  <a:spcPts val="395"/>
                </a:spcBef>
                <a:spcAft>
                  <a:spcPts val="0"/>
                </a:spcAft>
                <a:buClrTx/>
                <a:buSzTx/>
                <a:buFontTx/>
                <a:buNone/>
                <a:tabLst/>
                <a:defRPr/>
              </a:pPr>
              <a:r>
                <a:rPr kumimoji="0" lang="fr-CH" sz="1400" b="0" i="1" u="none" strike="noStrike" kern="1200" cap="none" spc="-10" normalizeH="0" baseline="0" noProof="0" dirty="0">
                  <a:ln>
                    <a:noFill/>
                  </a:ln>
                  <a:solidFill>
                    <a:srgbClr val="839FF7"/>
                  </a:solidFill>
                  <a:effectLst/>
                  <a:uLnTx/>
                  <a:uFillTx/>
                  <a:latin typeface="Mongolian Baiti" panose="03000500000000000000" pitchFamily="66" charset="0"/>
                  <a:ea typeface="+mn-ea"/>
                  <a:cs typeface="Mongolian Baiti" panose="03000500000000000000" pitchFamily="66" charset="0"/>
                </a:rPr>
                <a:t>Glion/Montreux, </a:t>
              </a:r>
              <a:r>
                <a:rPr kumimoji="0" lang="fr-CH" sz="1400" b="0" i="1" u="none" strike="noStrike" kern="1200" cap="none" spc="-10" normalizeH="0" baseline="0" noProof="0" dirty="0" err="1">
                  <a:ln>
                    <a:noFill/>
                  </a:ln>
                  <a:solidFill>
                    <a:srgbClr val="839FF7"/>
                  </a:solidFill>
                  <a:effectLst/>
                  <a:uLnTx/>
                  <a:uFillTx/>
                  <a:latin typeface="Mongolian Baiti" panose="03000500000000000000" pitchFamily="66" charset="0"/>
                  <a:ea typeface="+mn-ea"/>
                  <a:cs typeface="Mongolian Baiti" panose="03000500000000000000" pitchFamily="66" charset="0"/>
                </a:rPr>
                <a:t>Switzerland</a:t>
              </a:r>
              <a:endParaRPr kumimoji="0" lang="en-GB" sz="1400" b="0" i="0" u="none" strike="noStrike" kern="1200" cap="none" spc="0" normalizeH="0" baseline="0" noProof="0" dirty="0">
                <a:ln>
                  <a:noFill/>
                </a:ln>
                <a:solidFill>
                  <a:srgbClr val="839FF7"/>
                </a:solidFill>
                <a:effectLst/>
                <a:uLnTx/>
                <a:uFillTx/>
                <a:latin typeface="Mongolian Baiti" panose="03000500000000000000" pitchFamily="66" charset="0"/>
                <a:ea typeface="+mn-ea"/>
                <a:cs typeface="Mongolian Baiti" panose="03000500000000000000" pitchFamily="66" charset="0"/>
              </a:endParaRPr>
            </a:p>
            <a:p>
              <a:pPr marL="12700" marR="508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D354B"/>
                  </a:solidFill>
                  <a:effectLst/>
                  <a:uLnTx/>
                  <a:uFillTx/>
                  <a:latin typeface="Arial"/>
                  <a:ea typeface="+mn-ea"/>
                  <a:cs typeface="Arial"/>
                </a:rPr>
                <a:t>One</a:t>
              </a:r>
              <a:r>
                <a:rPr kumimoji="0" lang="en-GB" sz="1400" b="0" i="0" u="none" strike="noStrike" kern="1200" cap="none" spc="-15" normalizeH="0" baseline="0" noProof="0" dirty="0">
                  <a:ln>
                    <a:noFill/>
                  </a:ln>
                  <a:solidFill>
                    <a:srgbClr val="2D354B"/>
                  </a:solidFill>
                  <a:effectLst/>
                  <a:uLnTx/>
                  <a:uFillTx/>
                  <a:latin typeface="Arial"/>
                  <a:ea typeface="+mn-ea"/>
                  <a:cs typeface="Arial"/>
                </a:rPr>
                <a:t> </a:t>
              </a:r>
              <a:r>
                <a:rPr kumimoji="0" lang="en-GB" sz="1400" b="0" i="0" u="none" strike="noStrike" kern="1200" cap="none" spc="0" normalizeH="0" baseline="0" noProof="0" dirty="0">
                  <a:ln>
                    <a:noFill/>
                  </a:ln>
                  <a:solidFill>
                    <a:srgbClr val="2D354B"/>
                  </a:solidFill>
                  <a:effectLst/>
                  <a:uLnTx/>
                  <a:uFillTx/>
                  <a:latin typeface="Arial"/>
                  <a:ea typeface="+mn-ea"/>
                  <a:cs typeface="Arial"/>
                </a:rPr>
                <a:t>week</a:t>
              </a:r>
              <a:r>
                <a:rPr kumimoji="0" lang="en-GB" sz="1400" b="0" i="0" u="none" strike="noStrike" kern="1200" cap="none" spc="-10" normalizeH="0" baseline="0" noProof="0" dirty="0">
                  <a:ln>
                    <a:noFill/>
                  </a:ln>
                  <a:solidFill>
                    <a:srgbClr val="2D354B"/>
                  </a:solidFill>
                  <a:effectLst/>
                  <a:uLnTx/>
                  <a:uFillTx/>
                  <a:latin typeface="Arial"/>
                  <a:ea typeface="+mn-ea"/>
                  <a:cs typeface="Arial"/>
                </a:rPr>
                <a:t> program</a:t>
              </a:r>
              <a:r>
                <a:rPr kumimoji="0" lang="en-GB" sz="1400" b="0" i="0" u="none" strike="noStrike" kern="1200" cap="none" spc="500" normalizeH="0" baseline="0" noProof="0" dirty="0">
                  <a:ln>
                    <a:noFill/>
                  </a:ln>
                  <a:solidFill>
                    <a:srgbClr val="2D354B"/>
                  </a:solidFill>
                  <a:effectLst/>
                  <a:uLnTx/>
                  <a:uFillTx/>
                  <a:latin typeface="Arial"/>
                  <a:ea typeface="+mn-ea"/>
                  <a:cs typeface="Arial"/>
                </a:rPr>
                <a:t> </a:t>
              </a:r>
              <a:br>
                <a:rPr kumimoji="0" lang="en-GB" sz="1400" b="0" i="0" u="none" strike="noStrike" kern="1200" cap="none" spc="500" normalizeH="0" baseline="0" noProof="0" dirty="0">
                  <a:ln>
                    <a:noFill/>
                  </a:ln>
                  <a:solidFill>
                    <a:srgbClr val="2D354B"/>
                  </a:solidFill>
                  <a:effectLst/>
                  <a:uLnTx/>
                  <a:uFillTx/>
                  <a:latin typeface="Arial"/>
                  <a:ea typeface="+mn-ea"/>
                  <a:cs typeface="Arial"/>
                </a:rPr>
              </a:br>
              <a:r>
                <a:rPr kumimoji="0" lang="en-GB" sz="1400" b="0" i="0" u="none" strike="noStrike" kern="1200" cap="none" spc="0" normalizeH="0" baseline="0" noProof="0" dirty="0">
                  <a:ln>
                    <a:noFill/>
                  </a:ln>
                  <a:solidFill>
                    <a:srgbClr val="2D354B"/>
                  </a:solidFill>
                  <a:effectLst/>
                  <a:uLnTx/>
                  <a:uFillTx/>
                  <a:latin typeface="Arial"/>
                  <a:ea typeface="+mn-ea"/>
                  <a:cs typeface="Arial"/>
                </a:rPr>
                <a:t>19-26</a:t>
              </a:r>
              <a:r>
                <a:rPr kumimoji="0" lang="en-GB" sz="1400" b="0" i="0" u="none" strike="noStrike" kern="1200" cap="none" spc="20" normalizeH="0" baseline="0" noProof="0" dirty="0">
                  <a:ln>
                    <a:noFill/>
                  </a:ln>
                  <a:solidFill>
                    <a:srgbClr val="2D354B"/>
                  </a:solidFill>
                  <a:effectLst/>
                  <a:uLnTx/>
                  <a:uFillTx/>
                  <a:latin typeface="Arial"/>
                  <a:ea typeface="+mn-ea"/>
                  <a:cs typeface="Arial"/>
                </a:rPr>
                <a:t> </a:t>
              </a:r>
              <a:r>
                <a:rPr kumimoji="0" lang="en-GB" sz="1400" b="0" i="0" u="none" strike="noStrike" kern="1200" cap="none" spc="0" normalizeH="0" baseline="0" noProof="0" dirty="0">
                  <a:ln>
                    <a:noFill/>
                  </a:ln>
                  <a:solidFill>
                    <a:srgbClr val="2D354B"/>
                  </a:solidFill>
                  <a:effectLst/>
                  <a:uLnTx/>
                  <a:uFillTx/>
                  <a:latin typeface="Arial"/>
                  <a:ea typeface="+mn-ea"/>
                  <a:cs typeface="Arial"/>
                </a:rPr>
                <a:t>July</a:t>
              </a:r>
              <a:r>
                <a:rPr kumimoji="0" lang="en-GB" sz="1400" b="0" i="0" u="none" strike="noStrike" kern="1200" cap="none" spc="25" normalizeH="0" baseline="0" noProof="0" dirty="0">
                  <a:ln>
                    <a:noFill/>
                  </a:ln>
                  <a:solidFill>
                    <a:srgbClr val="2D354B"/>
                  </a:solidFill>
                  <a:effectLst/>
                  <a:uLnTx/>
                  <a:uFillTx/>
                  <a:latin typeface="Arial"/>
                  <a:ea typeface="+mn-ea"/>
                  <a:cs typeface="Arial"/>
                </a:rPr>
                <a:t> </a:t>
              </a:r>
              <a:r>
                <a:rPr kumimoji="0" lang="en-GB" sz="1400" b="0" i="0" u="none" strike="noStrike" kern="1200" cap="none" spc="-20" normalizeH="0" baseline="0" noProof="0" dirty="0">
                  <a:ln>
                    <a:noFill/>
                  </a:ln>
                  <a:solidFill>
                    <a:srgbClr val="2D354B"/>
                  </a:solidFill>
                  <a:effectLst/>
                  <a:uLnTx/>
                  <a:uFillTx/>
                  <a:latin typeface="Arial"/>
                  <a:ea typeface="+mn-ea"/>
                  <a:cs typeface="Arial"/>
                </a:rPr>
                <a:t>2025</a:t>
              </a:r>
              <a:endParaRPr kumimoji="0" lang="en-GB" sz="1400" b="0" i="0" u="none" strike="noStrike" kern="1200" cap="none" spc="0" normalizeH="0" baseline="0" noProof="0" dirty="0">
                <a:ln>
                  <a:noFill/>
                </a:ln>
                <a:solidFill>
                  <a:srgbClr val="4D4D4D"/>
                </a:solidFill>
                <a:effectLst/>
                <a:uLnTx/>
                <a:uFillTx/>
                <a:latin typeface="Arial"/>
                <a:ea typeface="+mn-ea"/>
                <a:cs typeface="Arial"/>
              </a:endParaRPr>
            </a:p>
          </p:txBody>
        </p:sp>
        <p:sp>
          <p:nvSpPr>
            <p:cNvPr id="76" name="Google Shape;348;p33">
              <a:extLst>
                <a:ext uri="{FF2B5EF4-FFF2-40B4-BE49-F238E27FC236}">
                  <a16:creationId xmlns:a16="http://schemas.microsoft.com/office/drawing/2014/main" id="{ADF99508-58B5-D24F-21F6-C55E311DC998}"/>
                </a:ext>
              </a:extLst>
            </p:cNvPr>
            <p:cNvSpPr/>
            <p:nvPr/>
          </p:nvSpPr>
          <p:spPr>
            <a:xfrm>
              <a:off x="8866544" y="3584180"/>
              <a:ext cx="826906"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3200" b="0" i="0" u="none" strike="noStrike" kern="0" cap="none" spc="0" normalizeH="0" baseline="0" noProof="0">
                  <a:ln>
                    <a:noFill/>
                  </a:ln>
                  <a:solidFill>
                    <a:srgbClr val="839FF7"/>
                  </a:solidFill>
                  <a:effectLst/>
                  <a:uLnTx/>
                  <a:uFillTx/>
                  <a:latin typeface="Mongolian Baiti" panose="03000500000000000000" pitchFamily="66" charset="0"/>
                  <a:ea typeface="Playfair Display Regular Roman"/>
                  <a:cs typeface="Mongolian Baiti" panose="03000500000000000000" pitchFamily="66" charset="0"/>
                  <a:sym typeface="Playfair Display"/>
                </a:rPr>
                <a:t>01</a:t>
              </a:r>
              <a:endParaRPr kumimoji="0" lang="en-GB" sz="3200" b="0" i="0" u="none" strike="noStrike" kern="0" cap="none" spc="0" normalizeH="0" baseline="0" noProof="0">
                <a:ln>
                  <a:noFill/>
                </a:ln>
                <a:solidFill>
                  <a:srgbClr val="839FF7"/>
                </a:solidFill>
                <a:effectLst/>
                <a:uLnTx/>
                <a:uFillTx/>
                <a:latin typeface="Helvetica Oblique" pitchFamily="2" charset="0"/>
                <a:ea typeface="Helvetica Neue"/>
                <a:cs typeface="Helvetica Neue"/>
                <a:sym typeface="Helvetica Neue"/>
              </a:endParaRPr>
            </a:p>
          </p:txBody>
        </p:sp>
        <p:sp>
          <p:nvSpPr>
            <p:cNvPr id="83" name="Google Shape;365;p34">
              <a:extLst>
                <a:ext uri="{FF2B5EF4-FFF2-40B4-BE49-F238E27FC236}">
                  <a16:creationId xmlns:a16="http://schemas.microsoft.com/office/drawing/2014/main" id="{D3F935CB-2506-CB6F-DFC8-6E94145D491D}"/>
                </a:ext>
              </a:extLst>
            </p:cNvPr>
            <p:cNvSpPr/>
            <p:nvPr/>
          </p:nvSpPr>
          <p:spPr>
            <a:xfrm>
              <a:off x="8620454" y="6422057"/>
              <a:ext cx="3269153" cy="108000"/>
            </a:xfrm>
            <a:prstGeom prst="rect">
              <a:avLst/>
            </a:prstGeom>
            <a:solidFill>
              <a:schemeClr val="accent3"/>
            </a:solidFill>
            <a:ln w="889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Helvetica" pitchFamily="2" charset="0"/>
                <a:ea typeface="Helvetica Neue"/>
                <a:cs typeface="Helvetica Neue"/>
                <a:sym typeface="Helvetica Neue"/>
              </a:endParaRPr>
            </a:p>
          </p:txBody>
        </p:sp>
        <p:cxnSp>
          <p:nvCxnSpPr>
            <p:cNvPr id="84" name="Straight Connector 83">
              <a:extLst>
                <a:ext uri="{FF2B5EF4-FFF2-40B4-BE49-F238E27FC236}">
                  <a16:creationId xmlns:a16="http://schemas.microsoft.com/office/drawing/2014/main" id="{E7537FE4-DD12-EB69-9915-FD5E9107D0B9}"/>
                </a:ext>
              </a:extLst>
            </p:cNvPr>
            <p:cNvCxnSpPr/>
            <p:nvPr/>
          </p:nvCxnSpPr>
          <p:spPr>
            <a:xfrm>
              <a:off x="8866544" y="4353354"/>
              <a:ext cx="2762938" cy="0"/>
            </a:xfrm>
            <a:prstGeom prst="line">
              <a:avLst/>
            </a:prstGeom>
            <a:ln w="6350">
              <a:solidFill>
                <a:schemeClr val="bg2"/>
              </a:solidFill>
            </a:ln>
            <a:effectLst/>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3478E5FE-AF68-E91D-AB2D-26E8C440E20D}"/>
                </a:ext>
              </a:extLst>
            </p:cNvPr>
            <p:cNvCxnSpPr/>
            <p:nvPr/>
          </p:nvCxnSpPr>
          <p:spPr>
            <a:xfrm>
              <a:off x="8866544" y="3349085"/>
              <a:ext cx="2762938" cy="0"/>
            </a:xfrm>
            <a:prstGeom prst="line">
              <a:avLst/>
            </a:prstGeom>
            <a:ln w="6350">
              <a:solidFill>
                <a:schemeClr val="bg2"/>
              </a:solidFill>
            </a:ln>
            <a:effectLst/>
          </p:spPr>
          <p:style>
            <a:lnRef idx="1">
              <a:schemeClr val="accent1"/>
            </a:lnRef>
            <a:fillRef idx="0">
              <a:schemeClr val="accent1"/>
            </a:fillRef>
            <a:effectRef idx="0">
              <a:schemeClr val="accent1"/>
            </a:effectRef>
            <a:fontRef idx="minor">
              <a:schemeClr val="tx1"/>
            </a:fontRef>
          </p:style>
        </p:cxnSp>
        <p:pic>
          <p:nvPicPr>
            <p:cNvPr id="89" name="Picture 88">
              <a:extLst>
                <a:ext uri="{FF2B5EF4-FFF2-40B4-BE49-F238E27FC236}">
                  <a16:creationId xmlns:a16="http://schemas.microsoft.com/office/drawing/2014/main" id="{3A6E7338-BF01-B00F-12BE-76613B07AABD}"/>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866544" y="5042363"/>
              <a:ext cx="1191856" cy="1191856"/>
            </a:xfrm>
            <a:prstGeom prst="rect">
              <a:avLst/>
            </a:prstGeom>
          </p:spPr>
        </p:pic>
        <p:sp>
          <p:nvSpPr>
            <p:cNvPr id="91" name="object 7">
              <a:extLst>
                <a:ext uri="{FF2B5EF4-FFF2-40B4-BE49-F238E27FC236}">
                  <a16:creationId xmlns:a16="http://schemas.microsoft.com/office/drawing/2014/main" id="{C26DDAF9-F7CD-66C6-ABA9-22550CECD457}"/>
                </a:ext>
              </a:extLst>
            </p:cNvPr>
            <p:cNvSpPr txBox="1"/>
            <p:nvPr/>
          </p:nvSpPr>
          <p:spPr>
            <a:xfrm>
              <a:off x="10214366" y="5711963"/>
              <a:ext cx="1465916" cy="553998"/>
            </a:xfrm>
            <a:prstGeom prst="rect">
              <a:avLst/>
            </a:prstGeom>
          </p:spPr>
          <p:txBody>
            <a:bodyPr vert="horz" wrap="square" lIns="0" tIns="0" rIns="0" bIns="0" rtlCol="0">
              <a:spAutoFit/>
            </a:bodyPr>
            <a:lstStyle/>
            <a:p>
              <a:pPr marL="12700" marR="222250" lvl="0" indent="0" algn="l" defTabSz="914400" rtl="0" eaLnBrk="1" fontAlgn="auto" latinLnBrk="0" hangingPunct="1">
                <a:lnSpc>
                  <a:spcPct val="100000"/>
                </a:lnSpc>
                <a:spcBef>
                  <a:spcPts val="185"/>
                </a:spcBef>
                <a:spcAft>
                  <a:spcPts val="0"/>
                </a:spcAft>
                <a:buClrTx/>
                <a:buSzTx/>
                <a:buFontTx/>
                <a:buNone/>
                <a:tabLst/>
                <a:defRPr/>
              </a:pPr>
              <a:r>
                <a:rPr kumimoji="0" lang="fr-CH" sz="1200" b="0" i="0" u="none" strike="noStrike" kern="1200" cap="none" spc="-10" normalizeH="0" baseline="0" noProof="0">
                  <a:ln>
                    <a:noFill/>
                  </a:ln>
                  <a:solidFill>
                    <a:srgbClr val="2C344C"/>
                  </a:solidFill>
                  <a:effectLst/>
                  <a:uLnTx/>
                  <a:uFillTx/>
                  <a:latin typeface="Helvetica" pitchFamily="2" charset="0"/>
                  <a:ea typeface="+mn-ea"/>
                  <a:cs typeface="Mongolian Baiti" panose="03000500000000000000" pitchFamily="66" charset="0"/>
                </a:rPr>
                <a:t>S</a:t>
              </a:r>
              <a:r>
                <a:rPr kumimoji="0" lang="fr-CH" sz="1200" b="0" i="0" u="none" strike="noStrike" kern="1200" cap="none" spc="-10" normalizeH="0" baseline="0" noProof="0" err="1">
                  <a:ln>
                    <a:noFill/>
                  </a:ln>
                  <a:solidFill>
                    <a:srgbClr val="2C344C"/>
                  </a:solidFill>
                  <a:effectLst/>
                  <a:uLnTx/>
                  <a:uFillTx/>
                  <a:latin typeface="Helvetica" pitchFamily="2" charset="0"/>
                  <a:ea typeface="+mn-ea"/>
                  <a:cs typeface="Mongolian Baiti" panose="03000500000000000000" pitchFamily="66" charset="0"/>
                </a:rPr>
                <a:t>ummer</a:t>
              </a:r>
              <a:r>
                <a:rPr kumimoji="0" lang="fr-CH" sz="1200" b="0" i="0" u="none" strike="noStrike" kern="1200" cap="none" spc="-10" normalizeH="0" baseline="0" noProof="0">
                  <a:ln>
                    <a:noFill/>
                  </a:ln>
                  <a:solidFill>
                    <a:srgbClr val="2C344C"/>
                  </a:solidFill>
                  <a:effectLst/>
                  <a:uLnTx/>
                  <a:uFillTx/>
                  <a:latin typeface="Helvetica" pitchFamily="2" charset="0"/>
                  <a:ea typeface="+mn-ea"/>
                  <a:cs typeface="Mongolian Baiti" panose="03000500000000000000" pitchFamily="66" charset="0"/>
                </a:rPr>
                <a:t> programs for </a:t>
              </a:r>
              <a:br>
                <a:rPr kumimoji="0" lang="fr-CH" sz="1200" b="0" i="0" u="none" strike="noStrike" kern="1200" cap="none" spc="-10" normalizeH="0" baseline="0" noProof="0">
                  <a:ln>
                    <a:noFill/>
                  </a:ln>
                  <a:solidFill>
                    <a:srgbClr val="2C344C"/>
                  </a:solidFill>
                  <a:effectLst/>
                  <a:uLnTx/>
                  <a:uFillTx/>
                  <a:latin typeface="Helvetica" pitchFamily="2" charset="0"/>
                  <a:ea typeface="+mn-ea"/>
                  <a:cs typeface="Mongolian Baiti" panose="03000500000000000000" pitchFamily="66" charset="0"/>
                </a:rPr>
              </a:br>
              <a:r>
                <a:rPr kumimoji="0" lang="fr-CH" sz="1200" b="0" i="0" u="none" strike="noStrike" kern="1200" cap="none" spc="-10" normalizeH="0" baseline="0" noProof="0">
                  <a:ln>
                    <a:noFill/>
                  </a:ln>
                  <a:solidFill>
                    <a:srgbClr val="2C344C"/>
                  </a:solidFill>
                  <a:effectLst/>
                  <a:uLnTx/>
                  <a:uFillTx/>
                  <a:latin typeface="Helvetica" pitchFamily="2" charset="0"/>
                  <a:ea typeface="+mn-ea"/>
                  <a:cs typeface="Mongolian Baiti" panose="03000500000000000000" pitchFamily="66" charset="0"/>
                </a:rPr>
                <a:t>18+ y/o</a:t>
              </a:r>
              <a:endParaRPr kumimoji="0" lang="fr-CH" sz="1200" b="0" i="0" u="none" strike="noStrike" kern="1200" cap="none" spc="0" normalizeH="0" baseline="0" noProof="0">
                <a:ln>
                  <a:noFill/>
                </a:ln>
                <a:solidFill>
                  <a:srgbClr val="2C344C"/>
                </a:solidFill>
                <a:effectLst/>
                <a:uLnTx/>
                <a:uFillTx/>
                <a:latin typeface="Helvetica" pitchFamily="2" charset="0"/>
                <a:ea typeface="+mn-ea"/>
                <a:cs typeface="Arial"/>
              </a:endParaRPr>
            </a:p>
          </p:txBody>
        </p:sp>
      </p:grpSp>
    </p:spTree>
    <p:extLst>
      <p:ext uri="{BB962C8B-B14F-4D97-AF65-F5344CB8AC3E}">
        <p14:creationId xmlns:p14="http://schemas.microsoft.com/office/powerpoint/2010/main" val="169341728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500" fill="hold"/>
                                        <p:tgtEl>
                                          <p:spTgt spid="99"/>
                                        </p:tgtEl>
                                        <p:attrNameLst>
                                          <p:attrName>ppt_x</p:attrName>
                                        </p:attrNameLst>
                                      </p:cBhvr>
                                      <p:tavLst>
                                        <p:tav tm="0">
                                          <p:val>
                                            <p:strVal val="#ppt_x"/>
                                          </p:val>
                                        </p:tav>
                                        <p:tav tm="100000">
                                          <p:val>
                                            <p:strVal val="#ppt_x"/>
                                          </p:val>
                                        </p:tav>
                                      </p:tavLst>
                                    </p:anim>
                                    <p:anim calcmode="lin" valueType="num">
                                      <p:cBhvr additive="base">
                                        <p:cTn id="8" dur="500" fill="hold"/>
                                        <p:tgtEl>
                                          <p:spTgt spid="99"/>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fill="hold"/>
                                        <p:tgtEl>
                                          <p:spTgt spid="97"/>
                                        </p:tgtEl>
                                        <p:attrNameLst>
                                          <p:attrName>ppt_x</p:attrName>
                                        </p:attrNameLst>
                                      </p:cBhvr>
                                      <p:tavLst>
                                        <p:tav tm="0">
                                          <p:val>
                                            <p:strVal val="#ppt_x"/>
                                          </p:val>
                                        </p:tav>
                                        <p:tav tm="100000">
                                          <p:val>
                                            <p:strVal val="#ppt_x"/>
                                          </p:val>
                                        </p:tav>
                                      </p:tavLst>
                                    </p:anim>
                                    <p:anim calcmode="lin" valueType="num">
                                      <p:cBhvr additive="base">
                                        <p:cTn id="12" dur="500" fill="hold"/>
                                        <p:tgtEl>
                                          <p:spTgt spid="97"/>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8"/>
                                        </p:tgtEl>
                                        <p:attrNameLst>
                                          <p:attrName>style.visibility</p:attrName>
                                        </p:attrNameLst>
                                      </p:cBhvr>
                                      <p:to>
                                        <p:strVal val="visible"/>
                                      </p:to>
                                    </p:set>
                                    <p:anim calcmode="lin" valueType="num">
                                      <p:cBhvr additive="base">
                                        <p:cTn id="15" dur="500" fill="hold"/>
                                        <p:tgtEl>
                                          <p:spTgt spid="98"/>
                                        </p:tgtEl>
                                        <p:attrNameLst>
                                          <p:attrName>ppt_x</p:attrName>
                                        </p:attrNameLst>
                                      </p:cBhvr>
                                      <p:tavLst>
                                        <p:tav tm="0">
                                          <p:val>
                                            <p:strVal val="#ppt_x"/>
                                          </p:val>
                                        </p:tav>
                                        <p:tav tm="100000">
                                          <p:val>
                                            <p:strVal val="#ppt_x"/>
                                          </p:val>
                                        </p:tav>
                                      </p:tavLst>
                                    </p:anim>
                                    <p:anim calcmode="lin" valueType="num">
                                      <p:cBhvr additive="base">
                                        <p:cTn id="16"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DCD997A-6114-B245-9C39-C351CE73B805}"/>
              </a:ext>
            </a:extLst>
          </p:cNvPr>
          <p:cNvSpPr/>
          <p:nvPr/>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pic>
        <p:nvPicPr>
          <p:cNvPr id="14" name="Picture 13">
            <a:extLst>
              <a:ext uri="{FF2B5EF4-FFF2-40B4-BE49-F238E27FC236}">
                <a16:creationId xmlns:a16="http://schemas.microsoft.com/office/drawing/2014/main" id="{7855C9D9-188B-066C-93E9-277943D4C852}"/>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4944836" y="2713889"/>
            <a:ext cx="2302329" cy="1266890"/>
          </a:xfrm>
          <a:prstGeom prst="rect">
            <a:avLst/>
          </a:prstGeom>
        </p:spPr>
      </p:pic>
      <p:sp>
        <p:nvSpPr>
          <p:cNvPr id="15" name="Rectangle 14">
            <a:extLst>
              <a:ext uri="{FF2B5EF4-FFF2-40B4-BE49-F238E27FC236}">
                <a16:creationId xmlns:a16="http://schemas.microsoft.com/office/drawing/2014/main" id="{10049653-5C1E-2DE6-9EEB-6DB89C888E6C}"/>
              </a:ext>
            </a:extLst>
          </p:cNvPr>
          <p:cNvSpPr/>
          <p:nvPr/>
        </p:nvSpPr>
        <p:spPr>
          <a:xfrm>
            <a:off x="1929507" y="3489884"/>
            <a:ext cx="8332986" cy="830997"/>
          </a:xfrm>
          <a:prstGeom prst="rect">
            <a:avLst/>
          </a:prstGeom>
        </p:spPr>
        <p:txBody>
          <a:bodyPr wrap="square"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requirements</a:t>
            </a:r>
          </a:p>
        </p:txBody>
      </p:sp>
      <p:pic>
        <p:nvPicPr>
          <p:cNvPr id="8" name="Picture 7">
            <a:extLst>
              <a:ext uri="{FF2B5EF4-FFF2-40B4-BE49-F238E27FC236}">
                <a16:creationId xmlns:a16="http://schemas.microsoft.com/office/drawing/2014/main" id="{F0B140B7-D7DC-3C48-87A9-38DF1C49E21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730830" y="1294923"/>
            <a:ext cx="730341" cy="930003"/>
          </a:xfrm>
          <a:prstGeom prst="rect">
            <a:avLst/>
          </a:prstGeom>
        </p:spPr>
      </p:pic>
      <p:sp>
        <p:nvSpPr>
          <p:cNvPr id="9" name="Rectangle 8">
            <a:extLst>
              <a:ext uri="{FF2B5EF4-FFF2-40B4-BE49-F238E27FC236}">
                <a16:creationId xmlns:a16="http://schemas.microsoft.com/office/drawing/2014/main" id="{B56C8E69-F366-9343-A5EB-8798C32ACE91}"/>
              </a:ext>
            </a:extLst>
          </p:cNvPr>
          <p:cNvSpPr/>
          <p:nvPr/>
        </p:nvSpPr>
        <p:spPr>
          <a:xfrm>
            <a:off x="1496382" y="5096876"/>
            <a:ext cx="9199237" cy="400110"/>
          </a:xfrm>
          <a:prstGeom prst="rect">
            <a:avLst/>
          </a:prstGeom>
        </p:spPr>
        <p:txBody>
          <a:bodyPr wrap="square"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100" normalizeH="0" baseline="0" noProof="0">
                <a:ln>
                  <a:noFill/>
                </a:ln>
                <a:solidFill>
                  <a:srgbClr val="FFFFFF"/>
                </a:solidFill>
                <a:effectLst/>
                <a:uLnTx/>
                <a:uFillTx/>
                <a:latin typeface="Helvetica" pitchFamily="2" charset="0"/>
                <a:ea typeface="+mn-ea"/>
                <a:cs typeface="+mn-cs"/>
              </a:rPr>
              <a:t>ADMISSIONS PROCESS &amp; SUPPORT</a:t>
            </a:r>
          </a:p>
        </p:txBody>
      </p:sp>
    </p:spTree>
    <p:extLst>
      <p:ext uri="{BB962C8B-B14F-4D97-AF65-F5344CB8AC3E}">
        <p14:creationId xmlns:p14="http://schemas.microsoft.com/office/powerpoint/2010/main" val="2576777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69CBB84-0AB2-A04B-9330-7F85DEB715DD}"/>
              </a:ext>
            </a:extLst>
          </p:cNvPr>
          <p:cNvSpPr/>
          <p:nvPr/>
        </p:nvSpPr>
        <p:spPr>
          <a:xfrm>
            <a:off x="589067" y="395491"/>
            <a:ext cx="4711595" cy="982128"/>
          </a:xfrm>
          <a:prstGeom prst="rect">
            <a:avLst/>
          </a:prstGeom>
        </p:spPr>
        <p:txBody>
          <a:bodyPr wrap="square">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GB" sz="36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Bachelor’s degrees </a:t>
            </a:r>
            <a:br>
              <a:rPr kumimoji="0" lang="en-GB" sz="36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br>
            <a:r>
              <a:rPr kumimoji="0" lang="en-GB" sz="36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entry requirements</a:t>
            </a:r>
          </a:p>
        </p:txBody>
      </p:sp>
      <p:sp>
        <p:nvSpPr>
          <p:cNvPr id="13" name="Rectangle 12">
            <a:extLst>
              <a:ext uri="{FF2B5EF4-FFF2-40B4-BE49-F238E27FC236}">
                <a16:creationId xmlns:a16="http://schemas.microsoft.com/office/drawing/2014/main" id="{2F94BA82-1721-A54B-931A-A28D7E38846A}"/>
              </a:ext>
            </a:extLst>
          </p:cNvPr>
          <p:cNvSpPr/>
          <p:nvPr/>
        </p:nvSpPr>
        <p:spPr>
          <a:xfrm>
            <a:off x="589066" y="1685913"/>
            <a:ext cx="3157567" cy="63094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1" i="0" u="none" strike="noStrike" kern="1200" cap="none" spc="100" normalizeH="0" baseline="0" noProof="0">
                <a:ln>
                  <a:noFill/>
                </a:ln>
                <a:solidFill>
                  <a:srgbClr val="FFFFFF"/>
                </a:solidFill>
                <a:effectLst/>
                <a:uLnTx/>
                <a:uFillTx/>
                <a:latin typeface="Helvetica" pitchFamily="2" charset="0"/>
                <a:ea typeface="+mn-ea"/>
                <a:cs typeface="+mn-cs"/>
              </a:rPr>
              <a:t>MINIMUM AGE</a:t>
            </a:r>
          </a:p>
          <a:p>
            <a:pPr marL="0" marR="0" lvl="0" indent="0" algn="l" defTabSz="914400" rtl="0" eaLnBrk="1" fontAlgn="auto" latinLnBrk="0" hangingPunct="1">
              <a:lnSpc>
                <a:spcPct val="100000"/>
              </a:lnSpc>
              <a:spcBef>
                <a:spcPts val="0"/>
              </a:spcBef>
              <a:spcAft>
                <a:spcPts val="800"/>
              </a:spcAft>
              <a:buClr>
                <a:srgbClr val="4D4D4D"/>
              </a:buClr>
              <a:buSzPct val="80000"/>
              <a:buFontTx/>
              <a:buNone/>
              <a:tabLst/>
              <a:defRPr/>
            </a:pPr>
            <a:r>
              <a:rPr kumimoji="0" lang="en-US" sz="1600" b="0" i="0" u="none" strike="noStrike" kern="1200" cap="none" spc="50" normalizeH="0" baseline="0" noProof="0">
                <a:ln>
                  <a:noFill/>
                </a:ln>
                <a:solidFill>
                  <a:srgbClr val="FFFFFF"/>
                </a:solidFill>
                <a:effectLst/>
                <a:uLnTx/>
                <a:uFillTx/>
                <a:latin typeface="Helvetica" pitchFamily="2" charset="0"/>
                <a:ea typeface="+mn-ea"/>
                <a:cs typeface="+mn-cs"/>
              </a:rPr>
              <a:t>17.5 years old</a:t>
            </a:r>
          </a:p>
        </p:txBody>
      </p:sp>
      <p:sp>
        <p:nvSpPr>
          <p:cNvPr id="16" name="Rectangle 15">
            <a:extLst>
              <a:ext uri="{FF2B5EF4-FFF2-40B4-BE49-F238E27FC236}">
                <a16:creationId xmlns:a16="http://schemas.microsoft.com/office/drawing/2014/main" id="{545FBF9D-0001-1247-87CD-66F1E8B8BECD}"/>
              </a:ext>
            </a:extLst>
          </p:cNvPr>
          <p:cNvSpPr/>
          <p:nvPr/>
        </p:nvSpPr>
        <p:spPr>
          <a:xfrm>
            <a:off x="589066" y="2661004"/>
            <a:ext cx="3157567" cy="9079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1" i="0" u="none" strike="noStrike" kern="1200" cap="none" spc="100" normalizeH="0" baseline="0" noProof="0">
                <a:ln>
                  <a:noFill/>
                </a:ln>
                <a:solidFill>
                  <a:srgbClr val="FFFFFF"/>
                </a:solidFill>
                <a:effectLst/>
                <a:uLnTx/>
                <a:uFillTx/>
                <a:latin typeface="Helvetica" pitchFamily="2" charset="0"/>
                <a:ea typeface="+mn-ea"/>
                <a:cs typeface="+mn-cs"/>
              </a:rPr>
              <a:t>EDUCATION</a:t>
            </a:r>
          </a:p>
          <a:p>
            <a:pPr marL="0" marR="0" lvl="0" indent="0" algn="l" defTabSz="914400" rtl="0" eaLnBrk="1" fontAlgn="auto" latinLnBrk="0" hangingPunct="1">
              <a:lnSpc>
                <a:spcPct val="100000"/>
              </a:lnSpc>
              <a:spcBef>
                <a:spcPts val="0"/>
              </a:spcBef>
              <a:spcAft>
                <a:spcPts val="800"/>
              </a:spcAft>
              <a:buClr>
                <a:srgbClr val="4D4D4D"/>
              </a:buClr>
              <a:buSzPct val="80000"/>
              <a:buFontTx/>
              <a:buNone/>
              <a:tabLst/>
              <a:defRPr/>
            </a:pPr>
            <a:r>
              <a:rPr kumimoji="0" lang="en-US" sz="1600" b="0" i="0" u="none" strike="noStrike" kern="1200" cap="none" spc="50" normalizeH="0" baseline="0" noProof="0">
                <a:ln>
                  <a:noFill/>
                </a:ln>
                <a:solidFill>
                  <a:srgbClr val="FFFFFF"/>
                </a:solidFill>
                <a:effectLst/>
                <a:uLnTx/>
                <a:uFillTx/>
                <a:latin typeface="Helvetica" pitchFamily="2" charset="0"/>
                <a:ea typeface="+mn-ea"/>
                <a:cs typeface="+mn-cs"/>
              </a:rPr>
              <a:t>Completed senior secondary education with a diploma</a:t>
            </a:r>
          </a:p>
        </p:txBody>
      </p:sp>
      <p:sp>
        <p:nvSpPr>
          <p:cNvPr id="18" name="Rectangle 17">
            <a:extLst>
              <a:ext uri="{FF2B5EF4-FFF2-40B4-BE49-F238E27FC236}">
                <a16:creationId xmlns:a16="http://schemas.microsoft.com/office/drawing/2014/main" id="{EE169E90-6703-7841-86FE-CD90DA1E2E82}"/>
              </a:ext>
            </a:extLst>
          </p:cNvPr>
          <p:cNvSpPr/>
          <p:nvPr/>
        </p:nvSpPr>
        <p:spPr>
          <a:xfrm>
            <a:off x="589065" y="3913093"/>
            <a:ext cx="4711597" cy="254941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400" b="1" i="0" u="none" strike="noStrike" kern="1200" cap="none" spc="100" normalizeH="0" baseline="0" noProof="0">
                <a:ln>
                  <a:noFill/>
                </a:ln>
                <a:solidFill>
                  <a:srgbClr val="FFFFFF"/>
                </a:solidFill>
                <a:effectLst/>
                <a:uLnTx/>
                <a:uFillTx/>
                <a:latin typeface="Helvetica" pitchFamily="2" charset="0"/>
                <a:ea typeface="+mn-ea"/>
                <a:cs typeface="+mn-cs"/>
              </a:rPr>
              <a:t>ENGLISH LANGUAGE QUALIFICATIONS</a:t>
            </a:r>
          </a:p>
          <a:p>
            <a:pPr marL="285750" marR="0" lvl="0" indent="-285750" algn="l" defTabSz="914400" rtl="0" eaLnBrk="1" fontAlgn="auto" latinLnBrk="0" hangingPunct="1">
              <a:lnSpc>
                <a:spcPct val="100000"/>
              </a:lnSpc>
              <a:spcBef>
                <a:spcPts val="0"/>
              </a:spcBef>
              <a:spcAft>
                <a:spcPts val="800"/>
              </a:spcAft>
              <a:buClr>
                <a:srgbClr val="EE7C66"/>
              </a:buClr>
              <a:buSzPct val="80000"/>
              <a:buFont typeface="Arial" panose="020B0604020202020204" pitchFamily="34" charset="0"/>
              <a:buChar char="•"/>
              <a:tabLst/>
              <a:defRPr/>
            </a:pPr>
            <a:r>
              <a:rPr kumimoji="0" lang="en-US" sz="1600" b="0" i="0" u="none" strike="noStrike" kern="1200" cap="none" spc="50" normalizeH="0" baseline="0" noProof="0">
                <a:ln>
                  <a:noFill/>
                </a:ln>
                <a:solidFill>
                  <a:srgbClr val="FFFFFF"/>
                </a:solidFill>
                <a:effectLst/>
                <a:uLnTx/>
                <a:uFillTx/>
                <a:latin typeface="Helvetica" pitchFamily="2" charset="0"/>
                <a:ea typeface="+mn-ea"/>
                <a:cs typeface="+mn-cs"/>
              </a:rPr>
              <a:t>2 years in a school where English is the primary language of instruction</a:t>
            </a:r>
          </a:p>
          <a:p>
            <a:pPr marL="285750" marR="0" lvl="0" indent="-285750" algn="l" defTabSz="914400" rtl="0" eaLnBrk="1" fontAlgn="auto" latinLnBrk="0" hangingPunct="1">
              <a:lnSpc>
                <a:spcPct val="100000"/>
              </a:lnSpc>
              <a:spcBef>
                <a:spcPts val="0"/>
              </a:spcBef>
              <a:spcAft>
                <a:spcPts val="800"/>
              </a:spcAft>
              <a:buClr>
                <a:srgbClr val="EE7C66"/>
              </a:buClr>
              <a:buSzPct val="80000"/>
              <a:buFont typeface="Arial" panose="020B0604020202020204" pitchFamily="34" charset="0"/>
              <a:buChar char="•"/>
              <a:tabLst/>
              <a:defRPr/>
            </a:pPr>
            <a:r>
              <a:rPr kumimoji="0" lang="en-US" sz="1600" b="1" i="0" u="none" strike="noStrike" kern="1200" cap="none" spc="50" normalizeH="0" baseline="0" noProof="0">
                <a:ln>
                  <a:noFill/>
                </a:ln>
                <a:solidFill>
                  <a:srgbClr val="FFFFFF"/>
                </a:solidFill>
                <a:effectLst/>
                <a:uLnTx/>
                <a:uFillTx/>
                <a:latin typeface="Helvetica" pitchFamily="2" charset="0"/>
                <a:ea typeface="+mn-ea"/>
                <a:cs typeface="+mn-cs"/>
              </a:rPr>
              <a:t>IELTS: </a:t>
            </a:r>
            <a:r>
              <a:rPr kumimoji="0" lang="en-US" sz="1600" b="0" i="0" u="none" strike="noStrike" kern="1200" cap="none" spc="50" normalizeH="0" baseline="0" noProof="0">
                <a:ln>
                  <a:noFill/>
                </a:ln>
                <a:solidFill>
                  <a:srgbClr val="FFFFFF"/>
                </a:solidFill>
                <a:effectLst/>
                <a:uLnTx/>
                <a:uFillTx/>
                <a:latin typeface="Helvetica" pitchFamily="2" charset="0"/>
                <a:ea typeface="+mn-ea"/>
                <a:cs typeface="+mn-cs"/>
              </a:rPr>
              <a:t>5.5 overall</a:t>
            </a:r>
          </a:p>
          <a:p>
            <a:pPr marL="285750" marR="0" lvl="0" indent="-285750" algn="l" defTabSz="914400" rtl="0" eaLnBrk="1" fontAlgn="auto" latinLnBrk="0" hangingPunct="1">
              <a:lnSpc>
                <a:spcPct val="100000"/>
              </a:lnSpc>
              <a:spcBef>
                <a:spcPts val="0"/>
              </a:spcBef>
              <a:spcAft>
                <a:spcPts val="800"/>
              </a:spcAft>
              <a:buClr>
                <a:srgbClr val="EE7C66"/>
              </a:buClr>
              <a:buSzPct val="80000"/>
              <a:buFont typeface="Arial" panose="020B0604020202020204" pitchFamily="34" charset="0"/>
              <a:buChar char="•"/>
              <a:tabLst/>
              <a:defRPr/>
            </a:pPr>
            <a:r>
              <a:rPr kumimoji="0" lang="en-US" sz="1600" b="1" i="0" u="none" strike="noStrike" kern="1200" cap="none" spc="50" normalizeH="0" baseline="0" noProof="0">
                <a:ln>
                  <a:noFill/>
                </a:ln>
                <a:solidFill>
                  <a:srgbClr val="FFFFFF"/>
                </a:solidFill>
                <a:effectLst/>
                <a:uLnTx/>
                <a:uFillTx/>
                <a:latin typeface="Helvetica" pitchFamily="2" charset="0"/>
                <a:ea typeface="+mn-ea"/>
                <a:cs typeface="+mn-cs"/>
              </a:rPr>
              <a:t>TOEFL: </a:t>
            </a:r>
            <a:r>
              <a:rPr kumimoji="0" lang="en-US" sz="1600" b="0" i="0" u="none" strike="noStrike" kern="1200" cap="none" spc="50" normalizeH="0" baseline="0" noProof="0">
                <a:ln>
                  <a:noFill/>
                </a:ln>
                <a:solidFill>
                  <a:srgbClr val="FFFFFF"/>
                </a:solidFill>
                <a:effectLst/>
                <a:uLnTx/>
                <a:uFillTx/>
                <a:latin typeface="Helvetica" pitchFamily="2" charset="0"/>
                <a:ea typeface="+mn-ea"/>
                <a:cs typeface="+mn-cs"/>
              </a:rPr>
              <a:t>IBT 70 / PBT 525</a:t>
            </a:r>
          </a:p>
          <a:p>
            <a:pPr marL="285750" marR="0" lvl="0" indent="-285750" algn="l" defTabSz="914400" rtl="0" eaLnBrk="1" fontAlgn="auto" latinLnBrk="0" hangingPunct="1">
              <a:lnSpc>
                <a:spcPct val="100000"/>
              </a:lnSpc>
              <a:spcBef>
                <a:spcPts val="0"/>
              </a:spcBef>
              <a:spcAft>
                <a:spcPts val="800"/>
              </a:spcAft>
              <a:buClr>
                <a:srgbClr val="EE7C66"/>
              </a:buClr>
              <a:buSzPct val="80000"/>
              <a:buFont typeface="Arial" panose="020B0604020202020204" pitchFamily="34" charset="0"/>
              <a:buChar char="•"/>
              <a:tabLst/>
              <a:defRPr/>
            </a:pPr>
            <a:r>
              <a:rPr kumimoji="0" lang="en-US" sz="1600" b="1" i="0" u="none" strike="noStrike" kern="1200" cap="none" spc="50" normalizeH="0" baseline="0" noProof="0">
                <a:ln>
                  <a:noFill/>
                </a:ln>
                <a:solidFill>
                  <a:srgbClr val="FFFFFF"/>
                </a:solidFill>
                <a:effectLst/>
                <a:uLnTx/>
                <a:uFillTx/>
                <a:latin typeface="Helvetica" pitchFamily="2" charset="0"/>
                <a:ea typeface="+mn-ea"/>
                <a:cs typeface="+mn-cs"/>
              </a:rPr>
              <a:t>First Cambridge Exam: </a:t>
            </a:r>
            <a:r>
              <a:rPr kumimoji="0" lang="en-US" sz="1600" b="0" i="0" u="none" strike="noStrike" kern="1200" cap="none" spc="50" normalizeH="0" baseline="0" noProof="0">
                <a:ln>
                  <a:noFill/>
                </a:ln>
                <a:solidFill>
                  <a:srgbClr val="FFFFFF"/>
                </a:solidFill>
                <a:effectLst/>
                <a:uLnTx/>
                <a:uFillTx/>
                <a:latin typeface="Helvetica" pitchFamily="2" charset="0"/>
                <a:ea typeface="+mn-ea"/>
                <a:cs typeface="+mn-cs"/>
              </a:rPr>
              <a:t>grade C</a:t>
            </a:r>
          </a:p>
          <a:p>
            <a:pPr marL="285750" marR="0" lvl="0" indent="-285750" algn="l" defTabSz="914400" rtl="0" eaLnBrk="1" fontAlgn="auto" latinLnBrk="0" hangingPunct="1">
              <a:lnSpc>
                <a:spcPct val="100000"/>
              </a:lnSpc>
              <a:spcBef>
                <a:spcPts val="0"/>
              </a:spcBef>
              <a:spcAft>
                <a:spcPts val="800"/>
              </a:spcAft>
              <a:buClr>
                <a:srgbClr val="EE7C66"/>
              </a:buClr>
              <a:buSzPct val="80000"/>
              <a:buFont typeface="Arial" panose="020B0604020202020204" pitchFamily="34" charset="0"/>
              <a:buChar char="•"/>
              <a:tabLst/>
              <a:defRPr/>
            </a:pPr>
            <a:r>
              <a:rPr kumimoji="0" lang="en-US" sz="1600" b="0" i="0" u="none" strike="noStrike" kern="1200" cap="none" spc="50" normalizeH="0" baseline="0" noProof="0">
                <a:ln>
                  <a:noFill/>
                </a:ln>
                <a:solidFill>
                  <a:srgbClr val="FFFFFF"/>
                </a:solidFill>
                <a:effectLst/>
                <a:uLnTx/>
                <a:uFillTx/>
                <a:latin typeface="Helvetica" pitchFamily="2" charset="0"/>
                <a:ea typeface="+mn-ea"/>
                <a:cs typeface="+mn-cs"/>
              </a:rPr>
              <a:t>For London, non-EU/EEA passport holders will need to undertake IELTS for UKVI</a:t>
            </a:r>
          </a:p>
        </p:txBody>
      </p:sp>
      <p:sp>
        <p:nvSpPr>
          <p:cNvPr id="3" name="Google Shape;147;p8">
            <a:extLst>
              <a:ext uri="{FF2B5EF4-FFF2-40B4-BE49-F238E27FC236}">
                <a16:creationId xmlns:a16="http://schemas.microsoft.com/office/drawing/2014/main" id="{59D39C34-CA07-4334-322F-3CE00E1574C7}"/>
              </a:ext>
            </a:extLst>
          </p:cNvPr>
          <p:cNvSpPr/>
          <p:nvPr/>
        </p:nvSpPr>
        <p:spPr>
          <a:xfrm>
            <a:off x="5995358" y="1"/>
            <a:ext cx="6196642" cy="6857999"/>
          </a:xfrm>
          <a:prstGeom prst="rect">
            <a:avLst/>
          </a:prstGeom>
          <a:blipFill>
            <a:blip r:embed="rId3"/>
            <a:srcRect/>
            <a:stretch>
              <a:fillRect l="-15911" t="-13651" r="-5133" b="-23096"/>
            </a:stretch>
          </a:blipFill>
          <a:ln w="1270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Arial"/>
              <a:ea typeface="Arial"/>
              <a:cs typeface="Arial"/>
              <a:sym typeface="Arial"/>
            </a:endParaRPr>
          </a:p>
        </p:txBody>
      </p:sp>
    </p:spTree>
    <p:extLst>
      <p:ext uri="{BB962C8B-B14F-4D97-AF65-F5344CB8AC3E}">
        <p14:creationId xmlns:p14="http://schemas.microsoft.com/office/powerpoint/2010/main" val="234210021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1"/>
        <p:cNvGrpSpPr/>
        <p:nvPr/>
      </p:nvGrpSpPr>
      <p:grpSpPr>
        <a:xfrm>
          <a:off x="0" y="0"/>
          <a:ext cx="0" cy="0"/>
          <a:chOff x="0" y="0"/>
          <a:chExt cx="0" cy="0"/>
        </a:xfrm>
      </p:grpSpPr>
      <p:sp>
        <p:nvSpPr>
          <p:cNvPr id="12" name="Rectangle 11">
            <a:extLst>
              <a:ext uri="{FF2B5EF4-FFF2-40B4-BE49-F238E27FC236}">
                <a16:creationId xmlns:a16="http://schemas.microsoft.com/office/drawing/2014/main" id="{29427DCB-375D-A392-2D55-C068C2D740CF}"/>
              </a:ext>
            </a:extLst>
          </p:cNvPr>
          <p:cNvSpPr/>
          <p:nvPr/>
        </p:nvSpPr>
        <p:spPr>
          <a:xfrm>
            <a:off x="3265426" y="2304994"/>
            <a:ext cx="8926574" cy="229402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 name="Rectangle 10">
            <a:extLst>
              <a:ext uri="{FF2B5EF4-FFF2-40B4-BE49-F238E27FC236}">
                <a16:creationId xmlns:a16="http://schemas.microsoft.com/office/drawing/2014/main" id="{061CDF77-D342-A25B-29B6-D3EC5968C9E4}"/>
              </a:ext>
            </a:extLst>
          </p:cNvPr>
          <p:cNvSpPr/>
          <p:nvPr/>
        </p:nvSpPr>
        <p:spPr>
          <a:xfrm>
            <a:off x="0" y="2294623"/>
            <a:ext cx="3259123" cy="225822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63" name="Rectangle 362">
            <a:extLst>
              <a:ext uri="{FF2B5EF4-FFF2-40B4-BE49-F238E27FC236}">
                <a16:creationId xmlns:a16="http://schemas.microsoft.com/office/drawing/2014/main" id="{C7BF0D97-DC9E-0FB6-CEEA-F2D07EE0DB9B}"/>
              </a:ext>
            </a:extLst>
          </p:cNvPr>
          <p:cNvSpPr/>
          <p:nvPr/>
        </p:nvSpPr>
        <p:spPr>
          <a:xfrm>
            <a:off x="-2079" y="5886000"/>
            <a:ext cx="12194079" cy="97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50" name="TextBox 249">
            <a:extLst>
              <a:ext uri="{FF2B5EF4-FFF2-40B4-BE49-F238E27FC236}">
                <a16:creationId xmlns:a16="http://schemas.microsoft.com/office/drawing/2014/main" id="{D5B26EC3-4D6B-0302-9DCA-410938644D9A}"/>
              </a:ext>
            </a:extLst>
          </p:cNvPr>
          <p:cNvSpPr txBox="1"/>
          <p:nvPr/>
        </p:nvSpPr>
        <p:spPr>
          <a:xfrm>
            <a:off x="1046538" y="9730312"/>
            <a:ext cx="5379059"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2C344C"/>
                </a:solidFill>
                <a:effectLst/>
                <a:uLnTx/>
                <a:uFillTx/>
                <a:latin typeface="Helvetica" pitchFamily="2" charset="0"/>
                <a:ea typeface="+mn-ea"/>
                <a:cs typeface="+mn-cs"/>
              </a:rPr>
              <a:t>**Opportunity to study this semester on international exchange at another SE campus depending on availability</a:t>
            </a:r>
          </a:p>
        </p:txBody>
      </p:sp>
      <p:sp>
        <p:nvSpPr>
          <p:cNvPr id="361" name="Rectangle 360">
            <a:extLst>
              <a:ext uri="{FF2B5EF4-FFF2-40B4-BE49-F238E27FC236}">
                <a16:creationId xmlns:a16="http://schemas.microsoft.com/office/drawing/2014/main" id="{E8C469AA-2C06-4878-EBE6-1240A8276AD5}"/>
              </a:ext>
            </a:extLst>
          </p:cNvPr>
          <p:cNvSpPr/>
          <p:nvPr/>
        </p:nvSpPr>
        <p:spPr>
          <a:xfrm>
            <a:off x="-2079" y="2230973"/>
            <a:ext cx="12194079" cy="10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nvGrpSpPr>
          <p:cNvPr id="369" name="Group 368">
            <a:extLst>
              <a:ext uri="{FF2B5EF4-FFF2-40B4-BE49-F238E27FC236}">
                <a16:creationId xmlns:a16="http://schemas.microsoft.com/office/drawing/2014/main" id="{B8188929-21C8-FB74-C067-AD8430BA69DD}"/>
              </a:ext>
            </a:extLst>
          </p:cNvPr>
          <p:cNvGrpSpPr/>
          <p:nvPr/>
        </p:nvGrpSpPr>
        <p:grpSpPr>
          <a:xfrm>
            <a:off x="553975" y="1565162"/>
            <a:ext cx="1226055" cy="1439623"/>
            <a:chOff x="553975" y="1415644"/>
            <a:chExt cx="1226055" cy="1439623"/>
          </a:xfrm>
        </p:grpSpPr>
        <p:sp>
          <p:nvSpPr>
            <p:cNvPr id="45" name="Rectangle 44">
              <a:extLst>
                <a:ext uri="{FF2B5EF4-FFF2-40B4-BE49-F238E27FC236}">
                  <a16:creationId xmlns:a16="http://schemas.microsoft.com/office/drawing/2014/main" id="{29C48E85-BA9F-119A-3791-043E892C1A1A}"/>
                </a:ext>
              </a:extLst>
            </p:cNvPr>
            <p:cNvSpPr/>
            <p:nvPr/>
          </p:nvSpPr>
          <p:spPr>
            <a:xfrm>
              <a:off x="553975" y="1415644"/>
              <a:ext cx="1226055" cy="1439623"/>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6" name="Google Shape;232;p30">
              <a:extLst>
                <a:ext uri="{FF2B5EF4-FFF2-40B4-BE49-F238E27FC236}">
                  <a16:creationId xmlns:a16="http://schemas.microsoft.com/office/drawing/2014/main" id="{4644AEA0-EDC5-1416-E320-45C48ED33F64}"/>
                </a:ext>
              </a:extLst>
            </p:cNvPr>
            <p:cNvSpPr txBox="1"/>
            <p:nvPr/>
          </p:nvSpPr>
          <p:spPr>
            <a:xfrm>
              <a:off x="553976" y="1562411"/>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1</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47" name="Google Shape;232;p30">
              <a:extLst>
                <a:ext uri="{FF2B5EF4-FFF2-40B4-BE49-F238E27FC236}">
                  <a16:creationId xmlns:a16="http://schemas.microsoft.com/office/drawing/2014/main" id="{71B0490C-FF3D-F465-46F5-ED9D35F6891C}"/>
                </a:ext>
              </a:extLst>
            </p:cNvPr>
            <p:cNvSpPr txBox="1"/>
            <p:nvPr/>
          </p:nvSpPr>
          <p:spPr>
            <a:xfrm>
              <a:off x="553976" y="1847126"/>
              <a:ext cx="1125778"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Luxury Fundamentals</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209" name="Google Shape;232;p30">
              <a:extLst>
                <a:ext uri="{FF2B5EF4-FFF2-40B4-BE49-F238E27FC236}">
                  <a16:creationId xmlns:a16="http://schemas.microsoft.com/office/drawing/2014/main" id="{AE1B1C53-CF81-C9BB-1E0D-699600976884}"/>
                </a:ext>
              </a:extLst>
            </p:cNvPr>
            <p:cNvSpPr txBox="1"/>
            <p:nvPr/>
          </p:nvSpPr>
          <p:spPr>
            <a:xfrm>
              <a:off x="553976" y="2454482"/>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Playfair Display"/>
                </a:rPr>
                <a:t>Glion</a:t>
              </a:r>
              <a:endParaRPr kumimoji="0" lang="en-GB" sz="105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Arial"/>
              </a:endParaRPr>
            </a:p>
          </p:txBody>
        </p:sp>
      </p:grpSp>
      <p:grpSp>
        <p:nvGrpSpPr>
          <p:cNvPr id="370" name="Group 369">
            <a:extLst>
              <a:ext uri="{FF2B5EF4-FFF2-40B4-BE49-F238E27FC236}">
                <a16:creationId xmlns:a16="http://schemas.microsoft.com/office/drawing/2014/main" id="{59C37BA5-B7CD-7C56-B6FD-BB01C6109224}"/>
              </a:ext>
            </a:extLst>
          </p:cNvPr>
          <p:cNvGrpSpPr/>
          <p:nvPr/>
        </p:nvGrpSpPr>
        <p:grpSpPr>
          <a:xfrm>
            <a:off x="1882903" y="1565162"/>
            <a:ext cx="1226055" cy="1439623"/>
            <a:chOff x="1882903" y="1415644"/>
            <a:chExt cx="1226055" cy="1439623"/>
          </a:xfrm>
        </p:grpSpPr>
        <p:sp>
          <p:nvSpPr>
            <p:cNvPr id="49" name="Rectangle 48">
              <a:extLst>
                <a:ext uri="{FF2B5EF4-FFF2-40B4-BE49-F238E27FC236}">
                  <a16:creationId xmlns:a16="http://schemas.microsoft.com/office/drawing/2014/main" id="{53166A48-5CDD-B414-3811-0408E29B87B1}"/>
                </a:ext>
              </a:extLst>
            </p:cNvPr>
            <p:cNvSpPr/>
            <p:nvPr/>
          </p:nvSpPr>
          <p:spPr>
            <a:xfrm>
              <a:off x="1882903" y="1415644"/>
              <a:ext cx="1226055" cy="143962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0" name="Google Shape;232;p30">
              <a:extLst>
                <a:ext uri="{FF2B5EF4-FFF2-40B4-BE49-F238E27FC236}">
                  <a16:creationId xmlns:a16="http://schemas.microsoft.com/office/drawing/2014/main" id="{F720A257-1BCF-2C53-570B-8E34E5274FBC}"/>
                </a:ext>
              </a:extLst>
            </p:cNvPr>
            <p:cNvSpPr txBox="1"/>
            <p:nvPr/>
          </p:nvSpPr>
          <p:spPr>
            <a:xfrm>
              <a:off x="1888505" y="1562411"/>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2</a:t>
              </a:r>
            </a:p>
          </p:txBody>
        </p:sp>
        <p:sp>
          <p:nvSpPr>
            <p:cNvPr id="51" name="Google Shape;232;p30">
              <a:extLst>
                <a:ext uri="{FF2B5EF4-FFF2-40B4-BE49-F238E27FC236}">
                  <a16:creationId xmlns:a16="http://schemas.microsoft.com/office/drawing/2014/main" id="{276C532A-418A-B39F-9E2C-AA5C8C18119C}"/>
                </a:ext>
              </a:extLst>
            </p:cNvPr>
            <p:cNvSpPr txBox="1"/>
            <p:nvPr/>
          </p:nvSpPr>
          <p:spPr>
            <a:xfrm>
              <a:off x="1888505" y="1847126"/>
              <a:ext cx="1125778" cy="48474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Playfair Display"/>
                </a:rPr>
                <a:t>Hospitality Professional Immersion</a:t>
              </a:r>
              <a:endParaRPr kumimoji="0" lang="en-GB" sz="100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Arial"/>
              </a:endParaRPr>
            </a:p>
          </p:txBody>
        </p:sp>
        <p:sp>
          <p:nvSpPr>
            <p:cNvPr id="212" name="Google Shape;232;p30">
              <a:extLst>
                <a:ext uri="{FF2B5EF4-FFF2-40B4-BE49-F238E27FC236}">
                  <a16:creationId xmlns:a16="http://schemas.microsoft.com/office/drawing/2014/main" id="{96781236-BFD7-DA10-8286-9B0B5336773D}"/>
                </a:ext>
              </a:extLst>
            </p:cNvPr>
            <p:cNvSpPr txBox="1"/>
            <p:nvPr/>
          </p:nvSpPr>
          <p:spPr>
            <a:xfrm>
              <a:off x="1888505" y="2454482"/>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Playfair Display"/>
                </a:rPr>
                <a:t>Internship</a:t>
              </a:r>
              <a:endParaRPr kumimoji="0" lang="en-GB" sz="105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Arial"/>
              </a:endParaRPr>
            </a:p>
          </p:txBody>
        </p:sp>
      </p:grpSp>
      <p:grpSp>
        <p:nvGrpSpPr>
          <p:cNvPr id="371" name="Group 370">
            <a:extLst>
              <a:ext uri="{FF2B5EF4-FFF2-40B4-BE49-F238E27FC236}">
                <a16:creationId xmlns:a16="http://schemas.microsoft.com/office/drawing/2014/main" id="{71396BDB-37B0-9077-252C-8BA5005C69AF}"/>
              </a:ext>
            </a:extLst>
          </p:cNvPr>
          <p:cNvGrpSpPr/>
          <p:nvPr/>
        </p:nvGrpSpPr>
        <p:grpSpPr>
          <a:xfrm>
            <a:off x="3431287" y="1565162"/>
            <a:ext cx="1226055" cy="1439623"/>
            <a:chOff x="3431287" y="1415644"/>
            <a:chExt cx="1226055" cy="1439623"/>
          </a:xfrm>
        </p:grpSpPr>
        <p:sp>
          <p:nvSpPr>
            <p:cNvPr id="61" name="Rectangle 60">
              <a:extLst>
                <a:ext uri="{FF2B5EF4-FFF2-40B4-BE49-F238E27FC236}">
                  <a16:creationId xmlns:a16="http://schemas.microsoft.com/office/drawing/2014/main" id="{FA2D7249-B56D-E213-0B5F-7C7BBB4AAC5F}"/>
                </a:ext>
              </a:extLst>
            </p:cNvPr>
            <p:cNvSpPr/>
            <p:nvPr/>
          </p:nvSpPr>
          <p:spPr>
            <a:xfrm>
              <a:off x="3431287" y="1415644"/>
              <a:ext cx="1226055" cy="1439623"/>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2" name="Google Shape;232;p30">
              <a:extLst>
                <a:ext uri="{FF2B5EF4-FFF2-40B4-BE49-F238E27FC236}">
                  <a16:creationId xmlns:a16="http://schemas.microsoft.com/office/drawing/2014/main" id="{A595A0A8-2194-BCFC-AA2D-9D09E36A841E}"/>
                </a:ext>
              </a:extLst>
            </p:cNvPr>
            <p:cNvSpPr txBox="1"/>
            <p:nvPr/>
          </p:nvSpPr>
          <p:spPr>
            <a:xfrm>
              <a:off x="3433101" y="1562411"/>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1</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63" name="Google Shape;232;p30">
              <a:extLst>
                <a:ext uri="{FF2B5EF4-FFF2-40B4-BE49-F238E27FC236}">
                  <a16:creationId xmlns:a16="http://schemas.microsoft.com/office/drawing/2014/main" id="{79341DF5-BDF8-B7C3-3F4A-56602ECA8982}"/>
                </a:ext>
              </a:extLst>
            </p:cNvPr>
            <p:cNvSpPr txBox="1"/>
            <p:nvPr/>
          </p:nvSpPr>
          <p:spPr>
            <a:xfrm>
              <a:off x="3433101" y="1847126"/>
              <a:ext cx="1125778"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Luxury Management I</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215" name="Google Shape;232;p30">
              <a:extLst>
                <a:ext uri="{FF2B5EF4-FFF2-40B4-BE49-F238E27FC236}">
                  <a16:creationId xmlns:a16="http://schemas.microsoft.com/office/drawing/2014/main" id="{64CF0A3E-1C7A-8835-D29E-8D0BCE1AD4ED}"/>
                </a:ext>
              </a:extLst>
            </p:cNvPr>
            <p:cNvSpPr txBox="1"/>
            <p:nvPr/>
          </p:nvSpPr>
          <p:spPr>
            <a:xfrm>
              <a:off x="3433101" y="2454482"/>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err="1">
                  <a:ln>
                    <a:noFill/>
                  </a:ln>
                  <a:solidFill>
                    <a:srgbClr val="2C344C"/>
                  </a:solidFill>
                  <a:effectLst/>
                  <a:uLnTx/>
                  <a:uFillTx/>
                  <a:latin typeface="Helvetica Bold Oblique" pitchFamily="2" charset="0"/>
                  <a:ea typeface="+mn-ea"/>
                  <a:cs typeface="Mongolian Baiti" panose="03000500000000000000" pitchFamily="66" charset="0"/>
                  <a:sym typeface="Playfair Display"/>
                </a:rPr>
                <a:t>Bulle</a:t>
              </a:r>
              <a:endParaRPr kumimoji="0" lang="en-GB" sz="105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Arial"/>
              </a:endParaRPr>
            </a:p>
          </p:txBody>
        </p:sp>
      </p:grpSp>
      <p:grpSp>
        <p:nvGrpSpPr>
          <p:cNvPr id="372" name="Group 371">
            <a:extLst>
              <a:ext uri="{FF2B5EF4-FFF2-40B4-BE49-F238E27FC236}">
                <a16:creationId xmlns:a16="http://schemas.microsoft.com/office/drawing/2014/main" id="{08733761-7C26-6C07-36A5-BFDE07CF2096}"/>
              </a:ext>
            </a:extLst>
          </p:cNvPr>
          <p:cNvGrpSpPr/>
          <p:nvPr/>
        </p:nvGrpSpPr>
        <p:grpSpPr>
          <a:xfrm>
            <a:off x="4755274" y="1565162"/>
            <a:ext cx="1230996" cy="1439623"/>
            <a:chOff x="4755274" y="1415644"/>
            <a:chExt cx="1230996" cy="1439623"/>
          </a:xfrm>
        </p:grpSpPr>
        <p:sp>
          <p:nvSpPr>
            <p:cNvPr id="195" name="Rectangle 194">
              <a:extLst>
                <a:ext uri="{FF2B5EF4-FFF2-40B4-BE49-F238E27FC236}">
                  <a16:creationId xmlns:a16="http://schemas.microsoft.com/office/drawing/2014/main" id="{FAEE22FD-3DA8-FD9C-5873-35C16F0BBF49}"/>
                </a:ext>
              </a:extLst>
            </p:cNvPr>
            <p:cNvSpPr/>
            <p:nvPr/>
          </p:nvSpPr>
          <p:spPr>
            <a:xfrm>
              <a:off x="4760215" y="1415644"/>
              <a:ext cx="1226055" cy="1439623"/>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96" name="Google Shape;232;p30">
              <a:extLst>
                <a:ext uri="{FF2B5EF4-FFF2-40B4-BE49-F238E27FC236}">
                  <a16:creationId xmlns:a16="http://schemas.microsoft.com/office/drawing/2014/main" id="{8F66CC4F-64EB-3916-5750-C3AB375EAC9E}"/>
                </a:ext>
              </a:extLst>
            </p:cNvPr>
            <p:cNvSpPr txBox="1"/>
            <p:nvPr/>
          </p:nvSpPr>
          <p:spPr>
            <a:xfrm>
              <a:off x="4755274" y="1562411"/>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2</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197" name="Google Shape;232;p30">
              <a:extLst>
                <a:ext uri="{FF2B5EF4-FFF2-40B4-BE49-F238E27FC236}">
                  <a16:creationId xmlns:a16="http://schemas.microsoft.com/office/drawing/2014/main" id="{C5CC4F96-A1D6-A1CA-8948-49A5469D6680}"/>
                </a:ext>
              </a:extLst>
            </p:cNvPr>
            <p:cNvSpPr txBox="1"/>
            <p:nvPr/>
          </p:nvSpPr>
          <p:spPr>
            <a:xfrm>
              <a:off x="4755274" y="1847126"/>
              <a:ext cx="1125778"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Luxury Management II</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219" name="Google Shape;232;p30">
              <a:extLst>
                <a:ext uri="{FF2B5EF4-FFF2-40B4-BE49-F238E27FC236}">
                  <a16:creationId xmlns:a16="http://schemas.microsoft.com/office/drawing/2014/main" id="{E745087A-11A2-8886-573C-6B9AA9EC5448}"/>
                </a:ext>
              </a:extLst>
            </p:cNvPr>
            <p:cNvSpPr txBox="1"/>
            <p:nvPr/>
          </p:nvSpPr>
          <p:spPr>
            <a:xfrm>
              <a:off x="4755274" y="2454482"/>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err="1">
                  <a:ln>
                    <a:noFill/>
                  </a:ln>
                  <a:solidFill>
                    <a:srgbClr val="2C344C"/>
                  </a:solidFill>
                  <a:effectLst/>
                  <a:uLnTx/>
                  <a:uFillTx/>
                  <a:latin typeface="Helvetica Bold Oblique" pitchFamily="2" charset="0"/>
                  <a:ea typeface="+mn-ea"/>
                  <a:cs typeface="Mongolian Baiti" panose="03000500000000000000" pitchFamily="66" charset="0"/>
                  <a:sym typeface="Playfair Display"/>
                </a:rPr>
                <a:t>Bulle</a:t>
              </a:r>
              <a:endParaRPr kumimoji="0" lang="en-GB" sz="105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Arial"/>
              </a:endParaRPr>
            </a:p>
          </p:txBody>
        </p:sp>
      </p:grpSp>
      <p:grpSp>
        <p:nvGrpSpPr>
          <p:cNvPr id="373" name="Group 372">
            <a:extLst>
              <a:ext uri="{FF2B5EF4-FFF2-40B4-BE49-F238E27FC236}">
                <a16:creationId xmlns:a16="http://schemas.microsoft.com/office/drawing/2014/main" id="{1E4D728E-0A86-CD6A-826D-5A1F1010F68B}"/>
              </a:ext>
            </a:extLst>
          </p:cNvPr>
          <p:cNvGrpSpPr/>
          <p:nvPr/>
        </p:nvGrpSpPr>
        <p:grpSpPr>
          <a:xfrm>
            <a:off x="6308599" y="1565162"/>
            <a:ext cx="1226055" cy="1439623"/>
            <a:chOff x="6308599" y="1415644"/>
            <a:chExt cx="1226055" cy="1439623"/>
          </a:xfrm>
        </p:grpSpPr>
        <p:sp>
          <p:nvSpPr>
            <p:cNvPr id="53" name="Rectangle 52">
              <a:extLst>
                <a:ext uri="{FF2B5EF4-FFF2-40B4-BE49-F238E27FC236}">
                  <a16:creationId xmlns:a16="http://schemas.microsoft.com/office/drawing/2014/main" id="{0083F593-76F3-7CCA-E87A-F3B65216FB8C}"/>
                </a:ext>
              </a:extLst>
            </p:cNvPr>
            <p:cNvSpPr/>
            <p:nvPr/>
          </p:nvSpPr>
          <p:spPr>
            <a:xfrm>
              <a:off x="6308599" y="1415644"/>
              <a:ext cx="1226055" cy="143962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4" name="Google Shape;232;p30">
              <a:extLst>
                <a:ext uri="{FF2B5EF4-FFF2-40B4-BE49-F238E27FC236}">
                  <a16:creationId xmlns:a16="http://schemas.microsoft.com/office/drawing/2014/main" id="{54848793-E248-E5F5-B3D4-429385621FCF}"/>
                </a:ext>
              </a:extLst>
            </p:cNvPr>
            <p:cNvSpPr txBox="1"/>
            <p:nvPr/>
          </p:nvSpPr>
          <p:spPr>
            <a:xfrm>
              <a:off x="6312224" y="1562411"/>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3</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55" name="Google Shape;232;p30">
              <a:extLst>
                <a:ext uri="{FF2B5EF4-FFF2-40B4-BE49-F238E27FC236}">
                  <a16:creationId xmlns:a16="http://schemas.microsoft.com/office/drawing/2014/main" id="{D61004DE-E078-3172-4E10-FBC123BEC772}"/>
                </a:ext>
              </a:extLst>
            </p:cNvPr>
            <p:cNvSpPr txBox="1"/>
            <p:nvPr/>
          </p:nvSpPr>
          <p:spPr>
            <a:xfrm>
              <a:off x="6312224" y="1847126"/>
              <a:ext cx="1125778"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Playfair Display"/>
                </a:rPr>
                <a:t>Management Practice</a:t>
              </a:r>
              <a:endParaRPr kumimoji="0" lang="en-GB" sz="100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Arial"/>
              </a:endParaRPr>
            </a:p>
          </p:txBody>
        </p:sp>
        <p:sp>
          <p:nvSpPr>
            <p:cNvPr id="222" name="Google Shape;232;p30">
              <a:extLst>
                <a:ext uri="{FF2B5EF4-FFF2-40B4-BE49-F238E27FC236}">
                  <a16:creationId xmlns:a16="http://schemas.microsoft.com/office/drawing/2014/main" id="{F51D12D4-4524-2F7F-CE69-8E2EA372AA84}"/>
                </a:ext>
              </a:extLst>
            </p:cNvPr>
            <p:cNvSpPr txBox="1"/>
            <p:nvPr/>
          </p:nvSpPr>
          <p:spPr>
            <a:xfrm>
              <a:off x="6312224" y="2454482"/>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Tx/>
                <a:buNone/>
                <a:tabLst/>
                <a:defRPr/>
              </a:pPr>
              <a:r>
                <a:rPr kumimoji="0" lang="en-GB" sz="110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Playfair Display"/>
                </a:rPr>
                <a:t>Internship</a:t>
              </a:r>
              <a:endParaRPr kumimoji="0" lang="en-GB" sz="105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Arial"/>
              </a:endParaRPr>
            </a:p>
          </p:txBody>
        </p:sp>
      </p:grpSp>
      <p:grpSp>
        <p:nvGrpSpPr>
          <p:cNvPr id="374" name="Group 373">
            <a:extLst>
              <a:ext uri="{FF2B5EF4-FFF2-40B4-BE49-F238E27FC236}">
                <a16:creationId xmlns:a16="http://schemas.microsoft.com/office/drawing/2014/main" id="{BB21F0EF-89CE-B5B3-FF98-90BFBBA73554}"/>
              </a:ext>
            </a:extLst>
          </p:cNvPr>
          <p:cNvGrpSpPr/>
          <p:nvPr/>
        </p:nvGrpSpPr>
        <p:grpSpPr>
          <a:xfrm>
            <a:off x="7634397" y="1565162"/>
            <a:ext cx="1229185" cy="1439623"/>
            <a:chOff x="7634397" y="1415644"/>
            <a:chExt cx="1229185" cy="1439623"/>
          </a:xfrm>
        </p:grpSpPr>
        <p:sp>
          <p:nvSpPr>
            <p:cNvPr id="199" name="Rectangle 198">
              <a:extLst>
                <a:ext uri="{FF2B5EF4-FFF2-40B4-BE49-F238E27FC236}">
                  <a16:creationId xmlns:a16="http://schemas.microsoft.com/office/drawing/2014/main" id="{4CD7B369-821D-B67F-D6D9-8419AB6F8F59}"/>
                </a:ext>
              </a:extLst>
            </p:cNvPr>
            <p:cNvSpPr/>
            <p:nvPr/>
          </p:nvSpPr>
          <p:spPr>
            <a:xfrm>
              <a:off x="7637527" y="1415644"/>
              <a:ext cx="1226055" cy="1439623"/>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00" name="Google Shape;232;p30">
              <a:extLst>
                <a:ext uri="{FF2B5EF4-FFF2-40B4-BE49-F238E27FC236}">
                  <a16:creationId xmlns:a16="http://schemas.microsoft.com/office/drawing/2014/main" id="{B9801888-262B-50C9-F742-8EA1396EE76C}"/>
                </a:ext>
              </a:extLst>
            </p:cNvPr>
            <p:cNvSpPr txBox="1"/>
            <p:nvPr/>
          </p:nvSpPr>
          <p:spPr>
            <a:xfrm>
              <a:off x="7634398" y="1562411"/>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4</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201" name="Google Shape;232;p30">
              <a:extLst>
                <a:ext uri="{FF2B5EF4-FFF2-40B4-BE49-F238E27FC236}">
                  <a16:creationId xmlns:a16="http://schemas.microsoft.com/office/drawing/2014/main" id="{DCB602EE-8CFB-397C-B6FE-4F53499B5D74}"/>
                </a:ext>
              </a:extLst>
            </p:cNvPr>
            <p:cNvSpPr txBox="1"/>
            <p:nvPr/>
          </p:nvSpPr>
          <p:spPr>
            <a:xfrm>
              <a:off x="7634397" y="1847126"/>
              <a:ext cx="1212367"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Strategic Luxury Leadership</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225" name="Google Shape;232;p30">
              <a:extLst>
                <a:ext uri="{FF2B5EF4-FFF2-40B4-BE49-F238E27FC236}">
                  <a16:creationId xmlns:a16="http://schemas.microsoft.com/office/drawing/2014/main" id="{C90E2F25-10C4-3F01-91CB-DA0E5AA044A1}"/>
                </a:ext>
              </a:extLst>
            </p:cNvPr>
            <p:cNvSpPr txBox="1"/>
            <p:nvPr/>
          </p:nvSpPr>
          <p:spPr>
            <a:xfrm>
              <a:off x="7634397" y="2454482"/>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err="1">
                  <a:ln>
                    <a:noFill/>
                  </a:ln>
                  <a:solidFill>
                    <a:srgbClr val="2C344C"/>
                  </a:solidFill>
                  <a:effectLst/>
                  <a:uLnTx/>
                  <a:uFillTx/>
                  <a:latin typeface="Helvetica Bold Oblique" pitchFamily="2" charset="0"/>
                  <a:ea typeface="+mn-ea"/>
                  <a:cs typeface="Mongolian Baiti" panose="03000500000000000000" pitchFamily="66" charset="0"/>
                  <a:sym typeface="Playfair Display"/>
                </a:rPr>
                <a:t>Bulle</a:t>
              </a:r>
              <a:endParaRPr kumimoji="0" lang="en-GB" sz="105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Arial"/>
              </a:endParaRPr>
            </a:p>
          </p:txBody>
        </p:sp>
      </p:grpSp>
      <p:grpSp>
        <p:nvGrpSpPr>
          <p:cNvPr id="375" name="Group 374">
            <a:extLst>
              <a:ext uri="{FF2B5EF4-FFF2-40B4-BE49-F238E27FC236}">
                <a16:creationId xmlns:a16="http://schemas.microsoft.com/office/drawing/2014/main" id="{8E71EC7B-5049-2325-BD12-7C074F8DF188}"/>
              </a:ext>
            </a:extLst>
          </p:cNvPr>
          <p:cNvGrpSpPr/>
          <p:nvPr/>
        </p:nvGrpSpPr>
        <p:grpSpPr>
          <a:xfrm>
            <a:off x="9051082" y="1565162"/>
            <a:ext cx="1360884" cy="1439623"/>
            <a:chOff x="9051082" y="1415644"/>
            <a:chExt cx="1360884" cy="1439623"/>
          </a:xfrm>
        </p:grpSpPr>
        <p:sp>
          <p:nvSpPr>
            <p:cNvPr id="204" name="Rectangle 203">
              <a:extLst>
                <a:ext uri="{FF2B5EF4-FFF2-40B4-BE49-F238E27FC236}">
                  <a16:creationId xmlns:a16="http://schemas.microsoft.com/office/drawing/2014/main" id="{8001F62E-287D-E44A-F65D-A5BF0720D389}"/>
                </a:ext>
              </a:extLst>
            </p:cNvPr>
            <p:cNvSpPr/>
            <p:nvPr/>
          </p:nvSpPr>
          <p:spPr>
            <a:xfrm>
              <a:off x="9185911" y="1415644"/>
              <a:ext cx="1226055" cy="1439623"/>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05" name="Google Shape;232;p30">
              <a:extLst>
                <a:ext uri="{FF2B5EF4-FFF2-40B4-BE49-F238E27FC236}">
                  <a16:creationId xmlns:a16="http://schemas.microsoft.com/office/drawing/2014/main" id="{8AAEF236-ECCF-C440-6D55-173030D7D9EE}"/>
                </a:ext>
              </a:extLst>
            </p:cNvPr>
            <p:cNvSpPr txBox="1"/>
            <p:nvPr/>
          </p:nvSpPr>
          <p:spPr>
            <a:xfrm>
              <a:off x="9178992" y="1562411"/>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5</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206" name="Google Shape;232;p30">
              <a:extLst>
                <a:ext uri="{FF2B5EF4-FFF2-40B4-BE49-F238E27FC236}">
                  <a16:creationId xmlns:a16="http://schemas.microsoft.com/office/drawing/2014/main" id="{860210E3-BCA5-81CA-91C4-4FF51C5FFFD5}"/>
                </a:ext>
              </a:extLst>
            </p:cNvPr>
            <p:cNvSpPr txBox="1"/>
            <p:nvPr/>
          </p:nvSpPr>
          <p:spPr>
            <a:xfrm>
              <a:off x="9051082" y="1847126"/>
              <a:ext cx="1328929" cy="48474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Crafting</a:t>
              </a:r>
            </a:p>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Tomorrow’s Luxury &amp; Business Project</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228" name="Google Shape;232;p30">
              <a:extLst>
                <a:ext uri="{FF2B5EF4-FFF2-40B4-BE49-F238E27FC236}">
                  <a16:creationId xmlns:a16="http://schemas.microsoft.com/office/drawing/2014/main" id="{D14F23A0-4E4C-0F5F-CE97-15AE9083837F}"/>
                </a:ext>
              </a:extLst>
            </p:cNvPr>
            <p:cNvSpPr txBox="1"/>
            <p:nvPr/>
          </p:nvSpPr>
          <p:spPr>
            <a:xfrm>
              <a:off x="9178991" y="2454482"/>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err="1">
                  <a:ln>
                    <a:noFill/>
                  </a:ln>
                  <a:solidFill>
                    <a:srgbClr val="2C344C"/>
                  </a:solidFill>
                  <a:effectLst/>
                  <a:uLnTx/>
                  <a:uFillTx/>
                  <a:latin typeface="Helvetica Bold Oblique" pitchFamily="2" charset="0"/>
                  <a:ea typeface="+mn-ea"/>
                  <a:cs typeface="Mongolian Baiti" panose="03000500000000000000" pitchFamily="66" charset="0"/>
                  <a:sym typeface="Playfair Display"/>
                </a:rPr>
                <a:t>Bulle</a:t>
              </a:r>
              <a:endParaRPr kumimoji="0" lang="en-GB" sz="105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Arial"/>
              </a:endParaRPr>
            </a:p>
          </p:txBody>
        </p:sp>
      </p:grpSp>
      <p:grpSp>
        <p:nvGrpSpPr>
          <p:cNvPr id="376" name="Group 375">
            <a:extLst>
              <a:ext uri="{FF2B5EF4-FFF2-40B4-BE49-F238E27FC236}">
                <a16:creationId xmlns:a16="http://schemas.microsoft.com/office/drawing/2014/main" id="{2AF5399C-9FC8-80AF-19F4-EC00423794D7}"/>
              </a:ext>
            </a:extLst>
          </p:cNvPr>
          <p:cNvGrpSpPr/>
          <p:nvPr/>
        </p:nvGrpSpPr>
        <p:grpSpPr>
          <a:xfrm>
            <a:off x="10481260" y="1565162"/>
            <a:ext cx="1259634" cy="1439623"/>
            <a:chOff x="10481260" y="1415644"/>
            <a:chExt cx="1259634" cy="1439623"/>
          </a:xfrm>
        </p:grpSpPr>
        <p:sp>
          <p:nvSpPr>
            <p:cNvPr id="57" name="Rectangle 56">
              <a:extLst>
                <a:ext uri="{FF2B5EF4-FFF2-40B4-BE49-F238E27FC236}">
                  <a16:creationId xmlns:a16="http://schemas.microsoft.com/office/drawing/2014/main" id="{0DEF2C87-27CA-72E9-BAB7-39FAD4551C6D}"/>
                </a:ext>
              </a:extLst>
            </p:cNvPr>
            <p:cNvSpPr/>
            <p:nvPr/>
          </p:nvSpPr>
          <p:spPr>
            <a:xfrm>
              <a:off x="10514839" y="1415644"/>
              <a:ext cx="1226055" cy="143962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58" name="Google Shape;232;p30">
              <a:extLst>
                <a:ext uri="{FF2B5EF4-FFF2-40B4-BE49-F238E27FC236}">
                  <a16:creationId xmlns:a16="http://schemas.microsoft.com/office/drawing/2014/main" id="{AD95FFDA-00A8-5FA7-1D66-6DD2136245B3}"/>
                </a:ext>
              </a:extLst>
            </p:cNvPr>
            <p:cNvSpPr txBox="1"/>
            <p:nvPr/>
          </p:nvSpPr>
          <p:spPr>
            <a:xfrm>
              <a:off x="10525878" y="1562411"/>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6</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59" name="Google Shape;232;p30">
              <a:extLst>
                <a:ext uri="{FF2B5EF4-FFF2-40B4-BE49-F238E27FC236}">
                  <a16:creationId xmlns:a16="http://schemas.microsoft.com/office/drawing/2014/main" id="{97163FF2-722B-33E9-CBDB-FC3544091BE9}"/>
                </a:ext>
              </a:extLst>
            </p:cNvPr>
            <p:cNvSpPr txBox="1"/>
            <p:nvPr/>
          </p:nvSpPr>
          <p:spPr>
            <a:xfrm>
              <a:off x="10481260" y="1842017"/>
              <a:ext cx="1226054" cy="48474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Playfair Display"/>
                </a:rPr>
                <a:t>On-The-Job Experience &amp; Business Project </a:t>
              </a:r>
            </a:p>
          </p:txBody>
        </p:sp>
        <p:sp>
          <p:nvSpPr>
            <p:cNvPr id="251" name="Google Shape;232;p30">
              <a:extLst>
                <a:ext uri="{FF2B5EF4-FFF2-40B4-BE49-F238E27FC236}">
                  <a16:creationId xmlns:a16="http://schemas.microsoft.com/office/drawing/2014/main" id="{28ABB0E6-489C-455D-46F4-EBECBC4D30ED}"/>
                </a:ext>
              </a:extLst>
            </p:cNvPr>
            <p:cNvSpPr txBox="1"/>
            <p:nvPr/>
          </p:nvSpPr>
          <p:spPr>
            <a:xfrm>
              <a:off x="10525878" y="2454482"/>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Playfair Display"/>
                </a:rPr>
                <a:t>Worldwide</a:t>
              </a:r>
              <a:endParaRPr kumimoji="0" lang="en-GB" sz="105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Arial"/>
              </a:endParaRPr>
            </a:p>
          </p:txBody>
        </p:sp>
      </p:grpSp>
      <p:grpSp>
        <p:nvGrpSpPr>
          <p:cNvPr id="364" name="Group 363">
            <a:extLst>
              <a:ext uri="{FF2B5EF4-FFF2-40B4-BE49-F238E27FC236}">
                <a16:creationId xmlns:a16="http://schemas.microsoft.com/office/drawing/2014/main" id="{544CB1AF-9679-F4C0-BA0F-84759FBC3125}"/>
              </a:ext>
            </a:extLst>
          </p:cNvPr>
          <p:cNvGrpSpPr/>
          <p:nvPr/>
        </p:nvGrpSpPr>
        <p:grpSpPr>
          <a:xfrm>
            <a:off x="550352" y="3213897"/>
            <a:ext cx="11190542" cy="482206"/>
            <a:chOff x="550352" y="3782229"/>
            <a:chExt cx="11190542" cy="482206"/>
          </a:xfrm>
        </p:grpSpPr>
        <p:cxnSp>
          <p:nvCxnSpPr>
            <p:cNvPr id="311" name="Straight Connector 310">
              <a:extLst>
                <a:ext uri="{FF2B5EF4-FFF2-40B4-BE49-F238E27FC236}">
                  <a16:creationId xmlns:a16="http://schemas.microsoft.com/office/drawing/2014/main" id="{C9E6FD81-0FB5-C8E0-E928-C4108905A547}"/>
                </a:ext>
              </a:extLst>
            </p:cNvPr>
            <p:cNvCxnSpPr>
              <a:cxnSpLocks/>
            </p:cNvCxnSpPr>
            <p:nvPr/>
          </p:nvCxnSpPr>
          <p:spPr>
            <a:xfrm flipH="1">
              <a:off x="6308600" y="4037491"/>
              <a:ext cx="2554982" cy="0"/>
            </a:xfrm>
            <a:prstGeom prst="line">
              <a:avLst/>
            </a:prstGeom>
            <a:ln w="12700" cap="sq">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1651DF5-D544-8E8A-693D-D2EC2063FC10}"/>
                </a:ext>
              </a:extLst>
            </p:cNvPr>
            <p:cNvSpPr txBox="1"/>
            <p:nvPr/>
          </p:nvSpPr>
          <p:spPr>
            <a:xfrm>
              <a:off x="6812091" y="3802770"/>
              <a:ext cx="1548000" cy="46166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CH"/>
              </a:defPPr>
              <a:lvl1pPr algn="ctr">
                <a:defRPr sz="1200">
                  <a:solidFill>
                    <a:schemeClr val="bg1"/>
                  </a:solidFill>
                  <a:latin typeface="Mongolian Baiti" panose="03000500000000000000" pitchFamily="66" charset="0"/>
                  <a:cs typeface="Mongolian Baiti" panose="03000500000000000000" pitchFamily="66"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Year 2: </a:t>
              </a:r>
              <a:b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b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 of Science</a:t>
              </a:r>
            </a:p>
          </p:txBody>
        </p:sp>
        <p:cxnSp>
          <p:nvCxnSpPr>
            <p:cNvPr id="323" name="Straight Connector 322">
              <a:extLst>
                <a:ext uri="{FF2B5EF4-FFF2-40B4-BE49-F238E27FC236}">
                  <a16:creationId xmlns:a16="http://schemas.microsoft.com/office/drawing/2014/main" id="{8B0DEC48-227B-870A-4A5A-FB44994C85B2}"/>
                </a:ext>
              </a:extLst>
            </p:cNvPr>
            <p:cNvCxnSpPr>
              <a:cxnSpLocks/>
            </p:cNvCxnSpPr>
            <p:nvPr/>
          </p:nvCxnSpPr>
          <p:spPr>
            <a:xfrm flipH="1">
              <a:off x="9185912" y="4037491"/>
              <a:ext cx="2554982" cy="0"/>
            </a:xfrm>
            <a:prstGeom prst="line">
              <a:avLst/>
            </a:prstGeom>
            <a:ln w="12700" cap="sq">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24" name="TextBox 323">
              <a:extLst>
                <a:ext uri="{FF2B5EF4-FFF2-40B4-BE49-F238E27FC236}">
                  <a16:creationId xmlns:a16="http://schemas.microsoft.com/office/drawing/2014/main" id="{C4216C6B-8FC0-B636-1700-EC11D4A611BD}"/>
                </a:ext>
              </a:extLst>
            </p:cNvPr>
            <p:cNvSpPr txBox="1"/>
            <p:nvPr/>
          </p:nvSpPr>
          <p:spPr>
            <a:xfrm>
              <a:off x="9689403" y="3802770"/>
              <a:ext cx="1548000" cy="46166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CH"/>
              </a:defPPr>
              <a:lvl1pPr algn="ctr">
                <a:defRPr sz="1200">
                  <a:solidFill>
                    <a:schemeClr val="bg1"/>
                  </a:solidFill>
                  <a:latin typeface="Mongolian Baiti" panose="03000500000000000000" pitchFamily="66" charset="0"/>
                  <a:cs typeface="Mongolian Baiti" panose="03000500000000000000" pitchFamily="66"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Year 3: </a:t>
              </a:r>
              <a:b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b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 of Science</a:t>
              </a:r>
            </a:p>
          </p:txBody>
        </p:sp>
        <p:cxnSp>
          <p:nvCxnSpPr>
            <p:cNvPr id="325" name="Straight Connector 324">
              <a:extLst>
                <a:ext uri="{FF2B5EF4-FFF2-40B4-BE49-F238E27FC236}">
                  <a16:creationId xmlns:a16="http://schemas.microsoft.com/office/drawing/2014/main" id="{8E7FC1D4-F8D5-F16F-1C81-65039C6181B0}"/>
                </a:ext>
              </a:extLst>
            </p:cNvPr>
            <p:cNvCxnSpPr>
              <a:cxnSpLocks/>
            </p:cNvCxnSpPr>
            <p:nvPr/>
          </p:nvCxnSpPr>
          <p:spPr>
            <a:xfrm flipH="1">
              <a:off x="3429476" y="4037491"/>
              <a:ext cx="2554982" cy="0"/>
            </a:xfrm>
            <a:prstGeom prst="line">
              <a:avLst/>
            </a:prstGeom>
            <a:ln w="12700" cap="sq">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26" name="TextBox 325">
              <a:extLst>
                <a:ext uri="{FF2B5EF4-FFF2-40B4-BE49-F238E27FC236}">
                  <a16:creationId xmlns:a16="http://schemas.microsoft.com/office/drawing/2014/main" id="{9228A93E-26B9-4F79-9E06-B3D697F007B5}"/>
                </a:ext>
              </a:extLst>
            </p:cNvPr>
            <p:cNvSpPr txBox="1"/>
            <p:nvPr/>
          </p:nvSpPr>
          <p:spPr>
            <a:xfrm>
              <a:off x="3932967" y="3802770"/>
              <a:ext cx="1548000" cy="46166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CH"/>
              </a:defPPr>
              <a:lvl1pPr algn="ctr">
                <a:defRPr sz="1200">
                  <a:solidFill>
                    <a:schemeClr val="bg1"/>
                  </a:solidFill>
                  <a:latin typeface="Mongolian Baiti" panose="03000500000000000000" pitchFamily="66" charset="0"/>
                  <a:cs typeface="Mongolian Baiti" panose="03000500000000000000" pitchFamily="66"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Year 1: </a:t>
              </a:r>
              <a:b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br>
              <a:r>
                <a:rPr kumimoji="0" lang="en-US" sz="12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 of Science</a:t>
              </a:r>
            </a:p>
          </p:txBody>
        </p:sp>
        <p:cxnSp>
          <p:nvCxnSpPr>
            <p:cNvPr id="327" name="Straight Connector 326">
              <a:extLst>
                <a:ext uri="{FF2B5EF4-FFF2-40B4-BE49-F238E27FC236}">
                  <a16:creationId xmlns:a16="http://schemas.microsoft.com/office/drawing/2014/main" id="{03EEC57E-DF98-771D-71C4-E7252809647F}"/>
                </a:ext>
              </a:extLst>
            </p:cNvPr>
            <p:cNvCxnSpPr>
              <a:cxnSpLocks/>
            </p:cNvCxnSpPr>
            <p:nvPr/>
          </p:nvCxnSpPr>
          <p:spPr>
            <a:xfrm flipH="1">
              <a:off x="550352" y="4037491"/>
              <a:ext cx="2554982" cy="0"/>
            </a:xfrm>
            <a:prstGeom prst="line">
              <a:avLst/>
            </a:prstGeom>
            <a:ln w="12700" cap="sq">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28" name="TextBox 327">
              <a:extLst>
                <a:ext uri="{FF2B5EF4-FFF2-40B4-BE49-F238E27FC236}">
                  <a16:creationId xmlns:a16="http://schemas.microsoft.com/office/drawing/2014/main" id="{BE4553A4-E7D1-2D08-751B-6B1748E536AA}"/>
                </a:ext>
              </a:extLst>
            </p:cNvPr>
            <p:cNvSpPr txBox="1"/>
            <p:nvPr/>
          </p:nvSpPr>
          <p:spPr>
            <a:xfrm>
              <a:off x="1066200" y="3782229"/>
              <a:ext cx="1548000" cy="47488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CH"/>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Year 1: </a:t>
              </a:r>
              <a:b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br>
              <a:r>
                <a:rPr kumimoji="0" lang="en-US" sz="12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Experiential Year</a:t>
              </a:r>
            </a:p>
          </p:txBody>
        </p:sp>
      </p:grpSp>
      <p:sp>
        <p:nvSpPr>
          <p:cNvPr id="362" name="Rectangle 361">
            <a:extLst>
              <a:ext uri="{FF2B5EF4-FFF2-40B4-BE49-F238E27FC236}">
                <a16:creationId xmlns:a16="http://schemas.microsoft.com/office/drawing/2014/main" id="{F4C26249-D513-1CB5-C2A9-24BC7AEF34CB}"/>
              </a:ext>
            </a:extLst>
          </p:cNvPr>
          <p:cNvSpPr/>
          <p:nvPr/>
        </p:nvSpPr>
        <p:spPr>
          <a:xfrm>
            <a:off x="-2079" y="4552848"/>
            <a:ext cx="12194079"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65" name="TextBox 264">
            <a:extLst>
              <a:ext uri="{FF2B5EF4-FFF2-40B4-BE49-F238E27FC236}">
                <a16:creationId xmlns:a16="http://schemas.microsoft.com/office/drawing/2014/main" id="{EFDD16F4-C8DB-DE08-4342-32B1317B22E9}"/>
              </a:ext>
            </a:extLst>
          </p:cNvPr>
          <p:cNvSpPr txBox="1"/>
          <p:nvPr/>
        </p:nvSpPr>
        <p:spPr>
          <a:xfrm>
            <a:off x="553975" y="6123959"/>
            <a:ext cx="6095426" cy="46166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Bachelor’s in International Hospitality Business</a:t>
            </a:r>
            <a:endParaRPr kumimoji="0" lang="en-CH" sz="24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endParaRPr>
          </a:p>
        </p:txBody>
      </p:sp>
      <p:grpSp>
        <p:nvGrpSpPr>
          <p:cNvPr id="384" name="Group 383">
            <a:extLst>
              <a:ext uri="{FF2B5EF4-FFF2-40B4-BE49-F238E27FC236}">
                <a16:creationId xmlns:a16="http://schemas.microsoft.com/office/drawing/2014/main" id="{C400CE3F-A799-BC8F-27C8-512EA8770FD1}"/>
              </a:ext>
            </a:extLst>
          </p:cNvPr>
          <p:cNvGrpSpPr/>
          <p:nvPr/>
        </p:nvGrpSpPr>
        <p:grpSpPr>
          <a:xfrm>
            <a:off x="553975" y="3887037"/>
            <a:ext cx="1226055" cy="1439623"/>
            <a:chOff x="553975" y="4024690"/>
            <a:chExt cx="1226055" cy="1439623"/>
          </a:xfrm>
        </p:grpSpPr>
        <p:sp>
          <p:nvSpPr>
            <p:cNvPr id="329" name="Rectangle 328">
              <a:extLst>
                <a:ext uri="{FF2B5EF4-FFF2-40B4-BE49-F238E27FC236}">
                  <a16:creationId xmlns:a16="http://schemas.microsoft.com/office/drawing/2014/main" id="{46C7A0AA-0442-DEF3-6221-CD67914E92D9}"/>
                </a:ext>
              </a:extLst>
            </p:cNvPr>
            <p:cNvSpPr/>
            <p:nvPr/>
          </p:nvSpPr>
          <p:spPr>
            <a:xfrm>
              <a:off x="553975" y="4024690"/>
              <a:ext cx="1226055" cy="1439623"/>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0" name="Google Shape;232;p30">
              <a:extLst>
                <a:ext uri="{FF2B5EF4-FFF2-40B4-BE49-F238E27FC236}">
                  <a16:creationId xmlns:a16="http://schemas.microsoft.com/office/drawing/2014/main" id="{88CC3251-E171-07C3-366D-C4CB9BD206A5}"/>
                </a:ext>
              </a:extLst>
            </p:cNvPr>
            <p:cNvSpPr txBox="1"/>
            <p:nvPr/>
          </p:nvSpPr>
          <p:spPr>
            <a:xfrm>
              <a:off x="553976" y="4171457"/>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1</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45" name="Google Shape;232;p30">
              <a:extLst>
                <a:ext uri="{FF2B5EF4-FFF2-40B4-BE49-F238E27FC236}">
                  <a16:creationId xmlns:a16="http://schemas.microsoft.com/office/drawing/2014/main" id="{67C598D3-214B-0124-DBCF-7EB166F3EC97}"/>
                </a:ext>
              </a:extLst>
            </p:cNvPr>
            <p:cNvSpPr txBox="1"/>
            <p:nvPr/>
          </p:nvSpPr>
          <p:spPr>
            <a:xfrm>
              <a:off x="553976" y="4456172"/>
              <a:ext cx="1125778" cy="48474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Playfair Display"/>
                </a:rPr>
                <a:t>Hospitality Excellence Practical Arts</a:t>
              </a:r>
              <a:endParaRPr kumimoji="0" lang="en-GB" sz="100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Arial"/>
              </a:endParaRPr>
            </a:p>
          </p:txBody>
        </p:sp>
        <p:sp>
          <p:nvSpPr>
            <p:cNvPr id="353" name="Google Shape;232;p30">
              <a:extLst>
                <a:ext uri="{FF2B5EF4-FFF2-40B4-BE49-F238E27FC236}">
                  <a16:creationId xmlns:a16="http://schemas.microsoft.com/office/drawing/2014/main" id="{404148D8-7E2A-3696-8946-32BF8C2E4F61}"/>
                </a:ext>
              </a:extLst>
            </p:cNvPr>
            <p:cNvSpPr txBox="1"/>
            <p:nvPr/>
          </p:nvSpPr>
          <p:spPr>
            <a:xfrm>
              <a:off x="553976" y="5063528"/>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Playfair Display"/>
                </a:rPr>
                <a:t>Glion</a:t>
              </a:r>
              <a:endParaRPr kumimoji="0" lang="en-GB" sz="105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Arial"/>
              </a:endParaRPr>
            </a:p>
          </p:txBody>
        </p:sp>
      </p:grpSp>
      <p:grpSp>
        <p:nvGrpSpPr>
          <p:cNvPr id="383" name="Group 382">
            <a:extLst>
              <a:ext uri="{FF2B5EF4-FFF2-40B4-BE49-F238E27FC236}">
                <a16:creationId xmlns:a16="http://schemas.microsoft.com/office/drawing/2014/main" id="{AE98053D-74D0-32EF-0FF4-39786C6B536F}"/>
              </a:ext>
            </a:extLst>
          </p:cNvPr>
          <p:cNvGrpSpPr/>
          <p:nvPr/>
        </p:nvGrpSpPr>
        <p:grpSpPr>
          <a:xfrm>
            <a:off x="1882903" y="3887037"/>
            <a:ext cx="1226055" cy="1439623"/>
            <a:chOff x="1882903" y="4024690"/>
            <a:chExt cx="1226055" cy="1439623"/>
          </a:xfrm>
        </p:grpSpPr>
        <p:sp>
          <p:nvSpPr>
            <p:cNvPr id="331" name="Rectangle 330">
              <a:extLst>
                <a:ext uri="{FF2B5EF4-FFF2-40B4-BE49-F238E27FC236}">
                  <a16:creationId xmlns:a16="http://schemas.microsoft.com/office/drawing/2014/main" id="{864CF523-2E2F-3FC9-DC11-99445A9C2D89}"/>
                </a:ext>
              </a:extLst>
            </p:cNvPr>
            <p:cNvSpPr/>
            <p:nvPr/>
          </p:nvSpPr>
          <p:spPr>
            <a:xfrm>
              <a:off x="1882903" y="4024690"/>
              <a:ext cx="1226055" cy="143962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2" name="Google Shape;232;p30">
              <a:extLst>
                <a:ext uri="{FF2B5EF4-FFF2-40B4-BE49-F238E27FC236}">
                  <a16:creationId xmlns:a16="http://schemas.microsoft.com/office/drawing/2014/main" id="{E5DAA783-83AF-E2C3-9EB7-BC7772D59857}"/>
                </a:ext>
              </a:extLst>
            </p:cNvPr>
            <p:cNvSpPr txBox="1"/>
            <p:nvPr/>
          </p:nvSpPr>
          <p:spPr>
            <a:xfrm>
              <a:off x="1888505" y="4171457"/>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2</a:t>
              </a:r>
            </a:p>
          </p:txBody>
        </p:sp>
        <p:sp>
          <p:nvSpPr>
            <p:cNvPr id="346" name="Google Shape;232;p30">
              <a:extLst>
                <a:ext uri="{FF2B5EF4-FFF2-40B4-BE49-F238E27FC236}">
                  <a16:creationId xmlns:a16="http://schemas.microsoft.com/office/drawing/2014/main" id="{821E3A17-BD83-8679-4593-E2E1C20A4789}"/>
                </a:ext>
              </a:extLst>
            </p:cNvPr>
            <p:cNvSpPr txBox="1"/>
            <p:nvPr/>
          </p:nvSpPr>
          <p:spPr>
            <a:xfrm>
              <a:off x="1888505" y="4456172"/>
              <a:ext cx="1125778" cy="48474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Playfair Display"/>
                </a:rPr>
                <a:t>Hospitality Professional Immersion</a:t>
              </a:r>
              <a:endParaRPr kumimoji="0" lang="en-GB" sz="100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Arial"/>
              </a:endParaRPr>
            </a:p>
          </p:txBody>
        </p:sp>
        <p:sp>
          <p:nvSpPr>
            <p:cNvPr id="354" name="Google Shape;232;p30">
              <a:extLst>
                <a:ext uri="{FF2B5EF4-FFF2-40B4-BE49-F238E27FC236}">
                  <a16:creationId xmlns:a16="http://schemas.microsoft.com/office/drawing/2014/main" id="{679CF72A-3DAB-2BCF-CA49-0F769FE47BBC}"/>
                </a:ext>
              </a:extLst>
            </p:cNvPr>
            <p:cNvSpPr txBox="1"/>
            <p:nvPr/>
          </p:nvSpPr>
          <p:spPr>
            <a:xfrm>
              <a:off x="1888505" y="5063528"/>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Playfair Display"/>
                </a:rPr>
                <a:t>Internship</a:t>
              </a:r>
              <a:endParaRPr kumimoji="0" lang="en-GB" sz="105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Arial"/>
              </a:endParaRPr>
            </a:p>
          </p:txBody>
        </p:sp>
      </p:grpSp>
      <p:grpSp>
        <p:nvGrpSpPr>
          <p:cNvPr id="382" name="Group 381">
            <a:extLst>
              <a:ext uri="{FF2B5EF4-FFF2-40B4-BE49-F238E27FC236}">
                <a16:creationId xmlns:a16="http://schemas.microsoft.com/office/drawing/2014/main" id="{23907B66-FB81-D75E-391B-9817B056F285}"/>
              </a:ext>
            </a:extLst>
          </p:cNvPr>
          <p:cNvGrpSpPr/>
          <p:nvPr/>
        </p:nvGrpSpPr>
        <p:grpSpPr>
          <a:xfrm>
            <a:off x="3431287" y="3887037"/>
            <a:ext cx="1226055" cy="1439623"/>
            <a:chOff x="3431287" y="4024690"/>
            <a:chExt cx="1226055" cy="1439623"/>
          </a:xfrm>
        </p:grpSpPr>
        <p:sp>
          <p:nvSpPr>
            <p:cNvPr id="337" name="Rectangle 336">
              <a:extLst>
                <a:ext uri="{FF2B5EF4-FFF2-40B4-BE49-F238E27FC236}">
                  <a16:creationId xmlns:a16="http://schemas.microsoft.com/office/drawing/2014/main" id="{E6E6FAA8-601F-393B-5D28-B63B9CCA24A3}"/>
                </a:ext>
              </a:extLst>
            </p:cNvPr>
            <p:cNvSpPr/>
            <p:nvPr/>
          </p:nvSpPr>
          <p:spPr>
            <a:xfrm>
              <a:off x="3431287" y="4024690"/>
              <a:ext cx="1226055" cy="1439623"/>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8" name="Google Shape;232;p30">
              <a:extLst>
                <a:ext uri="{FF2B5EF4-FFF2-40B4-BE49-F238E27FC236}">
                  <a16:creationId xmlns:a16="http://schemas.microsoft.com/office/drawing/2014/main" id="{4B71F557-155C-63B2-6C6B-E37DEA3C9A6B}"/>
                </a:ext>
              </a:extLst>
            </p:cNvPr>
            <p:cNvSpPr txBox="1"/>
            <p:nvPr/>
          </p:nvSpPr>
          <p:spPr>
            <a:xfrm>
              <a:off x="3433101" y="4171457"/>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1</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49" name="Google Shape;232;p30">
              <a:extLst>
                <a:ext uri="{FF2B5EF4-FFF2-40B4-BE49-F238E27FC236}">
                  <a16:creationId xmlns:a16="http://schemas.microsoft.com/office/drawing/2014/main" id="{BB1CAD7C-15AE-1A7E-B737-CB9A088EC349}"/>
                </a:ext>
              </a:extLst>
            </p:cNvPr>
            <p:cNvSpPr txBox="1"/>
            <p:nvPr/>
          </p:nvSpPr>
          <p:spPr>
            <a:xfrm>
              <a:off x="3433101" y="4456172"/>
              <a:ext cx="1125778"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Hospitality Fundamentals</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355" name="Google Shape;232;p30">
              <a:extLst>
                <a:ext uri="{FF2B5EF4-FFF2-40B4-BE49-F238E27FC236}">
                  <a16:creationId xmlns:a16="http://schemas.microsoft.com/office/drawing/2014/main" id="{DF75E7EE-9A52-C396-E5F4-F97736247656}"/>
                </a:ext>
              </a:extLst>
            </p:cNvPr>
            <p:cNvSpPr txBox="1"/>
            <p:nvPr/>
          </p:nvSpPr>
          <p:spPr>
            <a:xfrm>
              <a:off x="3433101" y="5063528"/>
              <a:ext cx="1125778" cy="338554"/>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Playfair Display"/>
                </a:rPr>
                <a:t>Bulle, </a:t>
              </a:r>
              <a:r>
                <a:rPr kumimoji="0" lang="en-GB" sz="1100" b="1" i="1" u="none" strike="noStrike" kern="0" cap="none" spc="0" normalizeH="0" baseline="0" noProof="0">
                  <a:ln>
                    <a:noFill/>
                  </a:ln>
                  <a:solidFill>
                    <a:srgbClr val="003CB3"/>
                  </a:solidFill>
                  <a:effectLst/>
                  <a:uLnTx/>
                  <a:uFillTx/>
                  <a:latin typeface="Helvetica Bold Oblique" pitchFamily="2" charset="0"/>
                  <a:ea typeface="+mn-ea"/>
                  <a:cs typeface="Mongolian Baiti" panose="03000500000000000000" pitchFamily="66" charset="0"/>
                  <a:sym typeface="Playfair Display"/>
                </a:rPr>
                <a:t>London or Marbella*</a:t>
              </a:r>
              <a:endParaRPr kumimoji="0" lang="en-GB" sz="1050" b="1" i="1" u="none" strike="noStrike" kern="0" cap="none" spc="0" normalizeH="0" baseline="0" noProof="0">
                <a:ln>
                  <a:noFill/>
                </a:ln>
                <a:solidFill>
                  <a:srgbClr val="003CB3"/>
                </a:solidFill>
                <a:effectLst/>
                <a:uLnTx/>
                <a:uFillTx/>
                <a:latin typeface="Helvetica Bold Oblique" pitchFamily="2" charset="0"/>
                <a:ea typeface="+mn-ea"/>
                <a:cs typeface="Mongolian Baiti" panose="03000500000000000000" pitchFamily="66" charset="0"/>
                <a:sym typeface="Arial"/>
              </a:endParaRPr>
            </a:p>
          </p:txBody>
        </p:sp>
      </p:grpSp>
      <p:grpSp>
        <p:nvGrpSpPr>
          <p:cNvPr id="381" name="Group 380">
            <a:extLst>
              <a:ext uri="{FF2B5EF4-FFF2-40B4-BE49-F238E27FC236}">
                <a16:creationId xmlns:a16="http://schemas.microsoft.com/office/drawing/2014/main" id="{011887AB-2977-3E0F-2D6F-82E08EACC41E}"/>
              </a:ext>
            </a:extLst>
          </p:cNvPr>
          <p:cNvGrpSpPr/>
          <p:nvPr/>
        </p:nvGrpSpPr>
        <p:grpSpPr>
          <a:xfrm>
            <a:off x="4755274" y="3887037"/>
            <a:ext cx="1230996" cy="1439623"/>
            <a:chOff x="4755274" y="4024690"/>
            <a:chExt cx="1230996" cy="1439623"/>
          </a:xfrm>
        </p:grpSpPr>
        <p:sp>
          <p:nvSpPr>
            <p:cNvPr id="339" name="Rectangle 338">
              <a:extLst>
                <a:ext uri="{FF2B5EF4-FFF2-40B4-BE49-F238E27FC236}">
                  <a16:creationId xmlns:a16="http://schemas.microsoft.com/office/drawing/2014/main" id="{3841B238-E5D9-F7F0-2E0E-A3AA3304A594}"/>
                </a:ext>
              </a:extLst>
            </p:cNvPr>
            <p:cNvSpPr/>
            <p:nvPr/>
          </p:nvSpPr>
          <p:spPr>
            <a:xfrm>
              <a:off x="4760215" y="4024690"/>
              <a:ext cx="1226055" cy="1439623"/>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40" name="Google Shape;232;p30">
              <a:extLst>
                <a:ext uri="{FF2B5EF4-FFF2-40B4-BE49-F238E27FC236}">
                  <a16:creationId xmlns:a16="http://schemas.microsoft.com/office/drawing/2014/main" id="{90A6F25F-CBA0-4449-682E-4D6498EF0FCE}"/>
                </a:ext>
              </a:extLst>
            </p:cNvPr>
            <p:cNvSpPr txBox="1"/>
            <p:nvPr/>
          </p:nvSpPr>
          <p:spPr>
            <a:xfrm>
              <a:off x="4755274" y="4171457"/>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2</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50" name="Google Shape;232;p30">
              <a:extLst>
                <a:ext uri="{FF2B5EF4-FFF2-40B4-BE49-F238E27FC236}">
                  <a16:creationId xmlns:a16="http://schemas.microsoft.com/office/drawing/2014/main" id="{98800F28-58AE-6433-D33F-0FC22E8F1902}"/>
                </a:ext>
              </a:extLst>
            </p:cNvPr>
            <p:cNvSpPr txBox="1"/>
            <p:nvPr/>
          </p:nvSpPr>
          <p:spPr>
            <a:xfrm>
              <a:off x="4755274" y="4456172"/>
              <a:ext cx="1125778"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Hospitality Management</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356" name="Google Shape;232;p30">
              <a:extLst>
                <a:ext uri="{FF2B5EF4-FFF2-40B4-BE49-F238E27FC236}">
                  <a16:creationId xmlns:a16="http://schemas.microsoft.com/office/drawing/2014/main" id="{C43E9BFE-9894-8DC5-2E6D-1A39050858F7}"/>
                </a:ext>
              </a:extLst>
            </p:cNvPr>
            <p:cNvSpPr txBox="1"/>
            <p:nvPr/>
          </p:nvSpPr>
          <p:spPr>
            <a:xfrm>
              <a:off x="4755274" y="5063528"/>
              <a:ext cx="1125778" cy="338554"/>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Playfair Display"/>
                </a:rPr>
                <a:t>Bulle, </a:t>
              </a:r>
              <a:r>
                <a:rPr kumimoji="0" lang="en-GB" sz="1100" b="1" i="1" u="none" strike="noStrike" kern="0" cap="none" spc="0" normalizeH="0" baseline="0" noProof="0">
                  <a:ln>
                    <a:noFill/>
                  </a:ln>
                  <a:solidFill>
                    <a:srgbClr val="003CB3"/>
                  </a:solidFill>
                  <a:effectLst/>
                  <a:uLnTx/>
                  <a:uFillTx/>
                  <a:latin typeface="Helvetica Bold Oblique" pitchFamily="2" charset="0"/>
                  <a:ea typeface="+mn-ea"/>
                  <a:cs typeface="Mongolian Baiti" panose="03000500000000000000" pitchFamily="66" charset="0"/>
                  <a:sym typeface="Playfair Display"/>
                </a:rPr>
                <a:t>London or Marbella*</a:t>
              </a:r>
              <a:endParaRPr kumimoji="0" lang="en-GB" sz="1050" b="1" i="1" u="none" strike="noStrike" kern="0" cap="none" spc="0" normalizeH="0" baseline="0" noProof="0">
                <a:ln>
                  <a:noFill/>
                </a:ln>
                <a:solidFill>
                  <a:srgbClr val="003CB3"/>
                </a:solidFill>
                <a:effectLst/>
                <a:uLnTx/>
                <a:uFillTx/>
                <a:latin typeface="Helvetica Bold Oblique" pitchFamily="2" charset="0"/>
                <a:ea typeface="+mn-ea"/>
                <a:cs typeface="Mongolian Baiti" panose="03000500000000000000" pitchFamily="66" charset="0"/>
                <a:sym typeface="Arial"/>
              </a:endParaRPr>
            </a:p>
          </p:txBody>
        </p:sp>
      </p:grpSp>
      <p:grpSp>
        <p:nvGrpSpPr>
          <p:cNvPr id="380" name="Group 379">
            <a:extLst>
              <a:ext uri="{FF2B5EF4-FFF2-40B4-BE49-F238E27FC236}">
                <a16:creationId xmlns:a16="http://schemas.microsoft.com/office/drawing/2014/main" id="{71FA0820-4224-33C6-1C67-365308E8A06F}"/>
              </a:ext>
            </a:extLst>
          </p:cNvPr>
          <p:cNvGrpSpPr/>
          <p:nvPr/>
        </p:nvGrpSpPr>
        <p:grpSpPr>
          <a:xfrm>
            <a:off x="6308599" y="3887037"/>
            <a:ext cx="1226055" cy="1439623"/>
            <a:chOff x="6308599" y="4024690"/>
            <a:chExt cx="1226055" cy="1439623"/>
          </a:xfrm>
        </p:grpSpPr>
        <p:sp>
          <p:nvSpPr>
            <p:cNvPr id="333" name="Rectangle 332">
              <a:extLst>
                <a:ext uri="{FF2B5EF4-FFF2-40B4-BE49-F238E27FC236}">
                  <a16:creationId xmlns:a16="http://schemas.microsoft.com/office/drawing/2014/main" id="{5610686D-9C8B-C091-0B64-4723C57051F5}"/>
                </a:ext>
              </a:extLst>
            </p:cNvPr>
            <p:cNvSpPr/>
            <p:nvPr/>
          </p:nvSpPr>
          <p:spPr>
            <a:xfrm>
              <a:off x="6308599" y="4024690"/>
              <a:ext cx="1226055" cy="143962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4" name="Google Shape;232;p30">
              <a:extLst>
                <a:ext uri="{FF2B5EF4-FFF2-40B4-BE49-F238E27FC236}">
                  <a16:creationId xmlns:a16="http://schemas.microsoft.com/office/drawing/2014/main" id="{610E38B7-9774-315E-AEDC-16BB2AD12553}"/>
                </a:ext>
              </a:extLst>
            </p:cNvPr>
            <p:cNvSpPr txBox="1"/>
            <p:nvPr/>
          </p:nvSpPr>
          <p:spPr>
            <a:xfrm>
              <a:off x="6312224" y="4171457"/>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3</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47" name="Google Shape;232;p30">
              <a:extLst>
                <a:ext uri="{FF2B5EF4-FFF2-40B4-BE49-F238E27FC236}">
                  <a16:creationId xmlns:a16="http://schemas.microsoft.com/office/drawing/2014/main" id="{7BB18EF7-2AEC-7206-827B-DC23B2F671BE}"/>
                </a:ext>
              </a:extLst>
            </p:cNvPr>
            <p:cNvSpPr txBox="1"/>
            <p:nvPr/>
          </p:nvSpPr>
          <p:spPr>
            <a:xfrm>
              <a:off x="6312224" y="4456172"/>
              <a:ext cx="1125778"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Playfair Display"/>
                </a:rPr>
                <a:t>Management Practice</a:t>
              </a:r>
              <a:endParaRPr kumimoji="0" lang="en-GB" sz="100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Arial"/>
              </a:endParaRPr>
            </a:p>
          </p:txBody>
        </p:sp>
        <p:sp>
          <p:nvSpPr>
            <p:cNvPr id="357" name="Google Shape;232;p30">
              <a:extLst>
                <a:ext uri="{FF2B5EF4-FFF2-40B4-BE49-F238E27FC236}">
                  <a16:creationId xmlns:a16="http://schemas.microsoft.com/office/drawing/2014/main" id="{FF55EE8A-0CC3-6B43-14B0-449F7986BB70}"/>
                </a:ext>
              </a:extLst>
            </p:cNvPr>
            <p:cNvSpPr txBox="1"/>
            <p:nvPr/>
          </p:nvSpPr>
          <p:spPr>
            <a:xfrm>
              <a:off x="6312224" y="5063528"/>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Tx/>
                <a:buNone/>
                <a:tabLst/>
                <a:defRPr/>
              </a:pPr>
              <a:r>
                <a:rPr kumimoji="0" lang="en-GB" sz="110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Playfair Display"/>
                </a:rPr>
                <a:t>Internship</a:t>
              </a:r>
              <a:endParaRPr kumimoji="0" lang="en-GB" sz="105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Arial"/>
              </a:endParaRPr>
            </a:p>
          </p:txBody>
        </p:sp>
      </p:grpSp>
      <p:grpSp>
        <p:nvGrpSpPr>
          <p:cNvPr id="379" name="Group 378">
            <a:extLst>
              <a:ext uri="{FF2B5EF4-FFF2-40B4-BE49-F238E27FC236}">
                <a16:creationId xmlns:a16="http://schemas.microsoft.com/office/drawing/2014/main" id="{E1D88F3F-DA48-C97E-F466-CAE909BF5370}"/>
              </a:ext>
            </a:extLst>
          </p:cNvPr>
          <p:cNvGrpSpPr/>
          <p:nvPr/>
        </p:nvGrpSpPr>
        <p:grpSpPr>
          <a:xfrm>
            <a:off x="7634397" y="3887037"/>
            <a:ext cx="1229185" cy="1439623"/>
            <a:chOff x="7634397" y="4024690"/>
            <a:chExt cx="1229185" cy="1439623"/>
          </a:xfrm>
        </p:grpSpPr>
        <p:sp>
          <p:nvSpPr>
            <p:cNvPr id="341" name="Rectangle 340">
              <a:extLst>
                <a:ext uri="{FF2B5EF4-FFF2-40B4-BE49-F238E27FC236}">
                  <a16:creationId xmlns:a16="http://schemas.microsoft.com/office/drawing/2014/main" id="{F13BEDAD-4C5F-A187-0E05-7F8EBCA782E0}"/>
                </a:ext>
              </a:extLst>
            </p:cNvPr>
            <p:cNvSpPr/>
            <p:nvPr/>
          </p:nvSpPr>
          <p:spPr>
            <a:xfrm>
              <a:off x="7637527" y="4024690"/>
              <a:ext cx="1226055" cy="1439623"/>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42" name="Google Shape;232;p30">
              <a:extLst>
                <a:ext uri="{FF2B5EF4-FFF2-40B4-BE49-F238E27FC236}">
                  <a16:creationId xmlns:a16="http://schemas.microsoft.com/office/drawing/2014/main" id="{14C55041-EDB9-6476-DCA6-356EC7B73F89}"/>
                </a:ext>
              </a:extLst>
            </p:cNvPr>
            <p:cNvSpPr txBox="1"/>
            <p:nvPr/>
          </p:nvSpPr>
          <p:spPr>
            <a:xfrm>
              <a:off x="7634398" y="4171457"/>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4</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51" name="Google Shape;232;p30">
              <a:extLst>
                <a:ext uri="{FF2B5EF4-FFF2-40B4-BE49-F238E27FC236}">
                  <a16:creationId xmlns:a16="http://schemas.microsoft.com/office/drawing/2014/main" id="{6BC49336-9C8C-79AA-502A-905E6D00F02C}"/>
                </a:ext>
              </a:extLst>
            </p:cNvPr>
            <p:cNvSpPr txBox="1"/>
            <p:nvPr/>
          </p:nvSpPr>
          <p:spPr>
            <a:xfrm>
              <a:off x="7634397" y="4456172"/>
              <a:ext cx="1212367" cy="48474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Integrated Business Strategies</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358" name="Google Shape;232;p30">
              <a:extLst>
                <a:ext uri="{FF2B5EF4-FFF2-40B4-BE49-F238E27FC236}">
                  <a16:creationId xmlns:a16="http://schemas.microsoft.com/office/drawing/2014/main" id="{458F0F7E-3C43-4359-F623-29541736A0AC}"/>
                </a:ext>
              </a:extLst>
            </p:cNvPr>
            <p:cNvSpPr txBox="1"/>
            <p:nvPr/>
          </p:nvSpPr>
          <p:spPr>
            <a:xfrm>
              <a:off x="7634397" y="5063528"/>
              <a:ext cx="1212366" cy="338554"/>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err="1">
                  <a:ln>
                    <a:noFill/>
                  </a:ln>
                  <a:solidFill>
                    <a:srgbClr val="2C344C"/>
                  </a:solidFill>
                  <a:effectLst/>
                  <a:uLnTx/>
                  <a:uFillTx/>
                  <a:latin typeface="Helvetica Bold Oblique" pitchFamily="2" charset="0"/>
                  <a:ea typeface="+mn-ea"/>
                  <a:cs typeface="Mongolian Baiti" panose="03000500000000000000" pitchFamily="66" charset="0"/>
                  <a:sym typeface="Playfair Display"/>
                </a:rPr>
                <a:t>Bulle</a:t>
              </a:r>
              <a:r>
                <a:rPr kumimoji="0" lang="en-GB" sz="110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Playfair Display"/>
                </a:rPr>
                <a:t> </a:t>
              </a:r>
              <a:r>
                <a:rPr kumimoji="0" lang="en-GB" sz="1100" b="1" i="1" u="none" strike="noStrike" kern="0" cap="none" spc="0" normalizeH="0" baseline="0" noProof="0">
                  <a:ln>
                    <a:noFill/>
                  </a:ln>
                  <a:solidFill>
                    <a:srgbClr val="003CB3"/>
                  </a:solidFill>
                  <a:effectLst/>
                  <a:uLnTx/>
                  <a:uFillTx/>
                  <a:latin typeface="Helvetica Bold Oblique" pitchFamily="2" charset="0"/>
                  <a:ea typeface="+mn-ea"/>
                  <a:cs typeface="Mongolian Baiti" panose="03000500000000000000" pitchFamily="66" charset="0"/>
                  <a:sym typeface="Playfair Display"/>
                </a:rPr>
                <a:t>or London</a:t>
              </a:r>
              <a:endParaRPr kumimoji="0" lang="en-GB" sz="1050" b="1" i="1" u="none" strike="noStrike" kern="0" cap="none" spc="0" normalizeH="0" baseline="0" noProof="0">
                <a:ln>
                  <a:noFill/>
                </a:ln>
                <a:solidFill>
                  <a:srgbClr val="003CB3"/>
                </a:solidFill>
                <a:effectLst/>
                <a:uLnTx/>
                <a:uFillTx/>
                <a:latin typeface="Helvetica Bold Oblique" pitchFamily="2" charset="0"/>
                <a:ea typeface="+mn-ea"/>
                <a:cs typeface="Mongolian Baiti" panose="03000500000000000000" pitchFamily="66" charset="0"/>
                <a:sym typeface="Arial"/>
              </a:endParaRPr>
            </a:p>
          </p:txBody>
        </p:sp>
      </p:grpSp>
      <p:grpSp>
        <p:nvGrpSpPr>
          <p:cNvPr id="378" name="Group 377">
            <a:extLst>
              <a:ext uri="{FF2B5EF4-FFF2-40B4-BE49-F238E27FC236}">
                <a16:creationId xmlns:a16="http://schemas.microsoft.com/office/drawing/2014/main" id="{1D48C5CF-1F1B-B10B-6919-068738B2F0CF}"/>
              </a:ext>
            </a:extLst>
          </p:cNvPr>
          <p:cNvGrpSpPr/>
          <p:nvPr/>
        </p:nvGrpSpPr>
        <p:grpSpPr>
          <a:xfrm>
            <a:off x="9103499" y="3887037"/>
            <a:ext cx="1308467" cy="1439623"/>
            <a:chOff x="9103499" y="4024690"/>
            <a:chExt cx="1308467" cy="1439623"/>
          </a:xfrm>
        </p:grpSpPr>
        <p:sp>
          <p:nvSpPr>
            <p:cNvPr id="343" name="Rectangle 342">
              <a:extLst>
                <a:ext uri="{FF2B5EF4-FFF2-40B4-BE49-F238E27FC236}">
                  <a16:creationId xmlns:a16="http://schemas.microsoft.com/office/drawing/2014/main" id="{7C87E492-E1DC-8FC5-C3D0-E9F23B4C6232}"/>
                </a:ext>
              </a:extLst>
            </p:cNvPr>
            <p:cNvSpPr/>
            <p:nvPr/>
          </p:nvSpPr>
          <p:spPr>
            <a:xfrm>
              <a:off x="9185911" y="4024690"/>
              <a:ext cx="1226055" cy="1439623"/>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44" name="Google Shape;232;p30">
              <a:extLst>
                <a:ext uri="{FF2B5EF4-FFF2-40B4-BE49-F238E27FC236}">
                  <a16:creationId xmlns:a16="http://schemas.microsoft.com/office/drawing/2014/main" id="{F36FDC62-9D29-FB28-933B-ED217DBA6414}"/>
                </a:ext>
              </a:extLst>
            </p:cNvPr>
            <p:cNvSpPr txBox="1"/>
            <p:nvPr/>
          </p:nvSpPr>
          <p:spPr>
            <a:xfrm>
              <a:off x="9178992" y="4171457"/>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5</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52" name="Google Shape;232;p30">
              <a:extLst>
                <a:ext uri="{FF2B5EF4-FFF2-40B4-BE49-F238E27FC236}">
                  <a16:creationId xmlns:a16="http://schemas.microsoft.com/office/drawing/2014/main" id="{F609A617-0B32-58E8-5FFE-CD37D3258FF8}"/>
                </a:ext>
              </a:extLst>
            </p:cNvPr>
            <p:cNvSpPr txBox="1"/>
            <p:nvPr/>
          </p:nvSpPr>
          <p:spPr>
            <a:xfrm>
              <a:off x="9103499" y="4456172"/>
              <a:ext cx="1257649" cy="323165"/>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Specialization </a:t>
              </a:r>
              <a:r>
                <a:rPr kumimoji="0" lang="en-US"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&amp;</a:t>
              </a:r>
            </a:p>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US" sz="105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Playfair Display"/>
                </a:rPr>
                <a:t>Business Project</a:t>
              </a:r>
              <a:endParaRPr kumimoji="0" lang="en-GB" sz="1000" b="0" i="0" u="none" strike="noStrike" kern="0" cap="none" spc="0" normalizeH="0" baseline="0" noProof="0">
                <a:ln>
                  <a:noFill/>
                </a:ln>
                <a:solidFill>
                  <a:srgbClr val="2C344C"/>
                </a:solidFill>
                <a:effectLst/>
                <a:uLnTx/>
                <a:uFillTx/>
                <a:latin typeface="Helvetica" pitchFamily="2" charset="0"/>
                <a:ea typeface="+mn-ea"/>
                <a:cs typeface="Mongolian Baiti" panose="03000500000000000000" pitchFamily="66" charset="0"/>
                <a:sym typeface="Arial"/>
              </a:endParaRPr>
            </a:p>
          </p:txBody>
        </p:sp>
        <p:sp>
          <p:nvSpPr>
            <p:cNvPr id="359" name="Google Shape;232;p30">
              <a:extLst>
                <a:ext uri="{FF2B5EF4-FFF2-40B4-BE49-F238E27FC236}">
                  <a16:creationId xmlns:a16="http://schemas.microsoft.com/office/drawing/2014/main" id="{0035BE66-0601-2DF8-8298-38346B4FA8E1}"/>
                </a:ext>
              </a:extLst>
            </p:cNvPr>
            <p:cNvSpPr txBox="1"/>
            <p:nvPr/>
          </p:nvSpPr>
          <p:spPr>
            <a:xfrm>
              <a:off x="9178991" y="5063528"/>
              <a:ext cx="1125778" cy="338554"/>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err="1">
                  <a:ln>
                    <a:noFill/>
                  </a:ln>
                  <a:solidFill>
                    <a:srgbClr val="2C344C"/>
                  </a:solidFill>
                  <a:effectLst/>
                  <a:uLnTx/>
                  <a:uFillTx/>
                  <a:latin typeface="Helvetica Bold Oblique" pitchFamily="2" charset="0"/>
                  <a:ea typeface="+mn-ea"/>
                  <a:cs typeface="Mongolian Baiti" panose="03000500000000000000" pitchFamily="66" charset="0"/>
                  <a:sym typeface="Playfair Display"/>
                </a:rPr>
                <a:t>Bulle</a:t>
              </a:r>
              <a:r>
                <a:rPr kumimoji="0" lang="en-GB" sz="1100" b="1" i="1" u="none" strike="noStrike" kern="0" cap="none" spc="0" normalizeH="0" baseline="0" noProof="0">
                  <a:ln>
                    <a:noFill/>
                  </a:ln>
                  <a:solidFill>
                    <a:srgbClr val="2C344C"/>
                  </a:solidFill>
                  <a:effectLst/>
                  <a:uLnTx/>
                  <a:uFillTx/>
                  <a:latin typeface="Helvetica Bold Oblique" pitchFamily="2" charset="0"/>
                  <a:ea typeface="+mn-ea"/>
                  <a:cs typeface="Mongolian Baiti" panose="03000500000000000000" pitchFamily="66" charset="0"/>
                  <a:sym typeface="Playfair Display"/>
                </a:rPr>
                <a:t> </a:t>
              </a:r>
              <a:r>
                <a:rPr kumimoji="0" lang="en-GB" sz="1100" b="1" i="1" u="none" strike="noStrike" kern="0" cap="none" spc="0" normalizeH="0" baseline="0" noProof="0">
                  <a:ln>
                    <a:noFill/>
                  </a:ln>
                  <a:solidFill>
                    <a:srgbClr val="003CB3"/>
                  </a:solidFill>
                  <a:effectLst/>
                  <a:uLnTx/>
                  <a:uFillTx/>
                  <a:latin typeface="Helvetica Bold Oblique" pitchFamily="2" charset="0"/>
                  <a:ea typeface="+mn-ea"/>
                  <a:cs typeface="Mongolian Baiti" panose="03000500000000000000" pitchFamily="66" charset="0"/>
                  <a:sym typeface="Playfair Display"/>
                </a:rPr>
                <a:t>or London</a:t>
              </a:r>
              <a:endParaRPr kumimoji="0" lang="en-GB" sz="1050" b="1" i="1" u="none" strike="noStrike" kern="0" cap="none" spc="0" normalizeH="0" baseline="0" noProof="0">
                <a:ln>
                  <a:noFill/>
                </a:ln>
                <a:solidFill>
                  <a:srgbClr val="003CB3"/>
                </a:solidFill>
                <a:effectLst/>
                <a:uLnTx/>
                <a:uFillTx/>
                <a:latin typeface="Helvetica Bold Oblique" pitchFamily="2" charset="0"/>
                <a:ea typeface="+mn-ea"/>
                <a:cs typeface="Mongolian Baiti" panose="03000500000000000000" pitchFamily="66" charset="0"/>
                <a:sym typeface="Arial"/>
              </a:endParaRPr>
            </a:p>
          </p:txBody>
        </p:sp>
      </p:grpSp>
      <p:grpSp>
        <p:nvGrpSpPr>
          <p:cNvPr id="377" name="Group 376">
            <a:extLst>
              <a:ext uri="{FF2B5EF4-FFF2-40B4-BE49-F238E27FC236}">
                <a16:creationId xmlns:a16="http://schemas.microsoft.com/office/drawing/2014/main" id="{8A2630B1-9ECB-2036-6CC8-CA6EB33E117E}"/>
              </a:ext>
            </a:extLst>
          </p:cNvPr>
          <p:cNvGrpSpPr/>
          <p:nvPr/>
        </p:nvGrpSpPr>
        <p:grpSpPr>
          <a:xfrm>
            <a:off x="10481260" y="3887037"/>
            <a:ext cx="1259634" cy="1439623"/>
            <a:chOff x="10481260" y="4024690"/>
            <a:chExt cx="1259634" cy="1439623"/>
          </a:xfrm>
        </p:grpSpPr>
        <p:sp>
          <p:nvSpPr>
            <p:cNvPr id="335" name="Rectangle 334">
              <a:extLst>
                <a:ext uri="{FF2B5EF4-FFF2-40B4-BE49-F238E27FC236}">
                  <a16:creationId xmlns:a16="http://schemas.microsoft.com/office/drawing/2014/main" id="{D9003ABF-E778-945B-1B48-16E50F89FE9B}"/>
                </a:ext>
              </a:extLst>
            </p:cNvPr>
            <p:cNvSpPr/>
            <p:nvPr/>
          </p:nvSpPr>
          <p:spPr>
            <a:xfrm>
              <a:off x="10514839" y="4024690"/>
              <a:ext cx="1226055" cy="143962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6" name="Google Shape;232;p30">
              <a:extLst>
                <a:ext uri="{FF2B5EF4-FFF2-40B4-BE49-F238E27FC236}">
                  <a16:creationId xmlns:a16="http://schemas.microsoft.com/office/drawing/2014/main" id="{B472A6D5-43EE-DCD7-012E-F776855C99A5}"/>
                </a:ext>
              </a:extLst>
            </p:cNvPr>
            <p:cNvSpPr txBox="1"/>
            <p:nvPr/>
          </p:nvSpPr>
          <p:spPr>
            <a:xfrm>
              <a:off x="10525878" y="4171457"/>
              <a:ext cx="1125778" cy="161583"/>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 6</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48" name="Google Shape;232;p30">
              <a:extLst>
                <a:ext uri="{FF2B5EF4-FFF2-40B4-BE49-F238E27FC236}">
                  <a16:creationId xmlns:a16="http://schemas.microsoft.com/office/drawing/2014/main" id="{4FFA2D1E-D451-3E14-9286-63C8F651051F}"/>
                </a:ext>
              </a:extLst>
            </p:cNvPr>
            <p:cNvSpPr txBox="1"/>
            <p:nvPr/>
          </p:nvSpPr>
          <p:spPr>
            <a:xfrm>
              <a:off x="10481260" y="4451063"/>
              <a:ext cx="1215014" cy="48474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050" b="0" i="0" u="none" strike="noStrike" kern="0" cap="none" spc="0" normalizeH="0" baseline="0" noProof="0">
                  <a:ln>
                    <a:noFill/>
                  </a:ln>
                  <a:solidFill>
                    <a:srgbClr val="FFFFFF"/>
                  </a:solidFill>
                  <a:effectLst/>
                  <a:uLnTx/>
                  <a:uFillTx/>
                  <a:latin typeface="Helvetica" pitchFamily="2" charset="0"/>
                  <a:ea typeface="+mn-ea"/>
                  <a:cs typeface="Mongolian Baiti" panose="03000500000000000000" pitchFamily="66" charset="0"/>
                  <a:sym typeface="Playfair Display"/>
                </a:rPr>
                <a:t>On-The-Job Experience &amp; Business Project </a:t>
              </a:r>
            </a:p>
          </p:txBody>
        </p:sp>
        <p:sp>
          <p:nvSpPr>
            <p:cNvPr id="360" name="Google Shape;232;p30">
              <a:extLst>
                <a:ext uri="{FF2B5EF4-FFF2-40B4-BE49-F238E27FC236}">
                  <a16:creationId xmlns:a16="http://schemas.microsoft.com/office/drawing/2014/main" id="{B33EE01E-5171-2748-9805-6DC65E2E2A82}"/>
                </a:ext>
              </a:extLst>
            </p:cNvPr>
            <p:cNvSpPr txBox="1"/>
            <p:nvPr/>
          </p:nvSpPr>
          <p:spPr>
            <a:xfrm>
              <a:off x="10525878" y="5063528"/>
              <a:ext cx="1125778" cy="169277"/>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Playfair Display"/>
                </a:rPr>
                <a:t>Worldwide</a:t>
              </a:r>
              <a:endParaRPr kumimoji="0" lang="en-GB" sz="1050" b="1" i="1" u="none" strike="noStrike" kern="0" cap="none" spc="0" normalizeH="0" baseline="0" noProof="0">
                <a:ln>
                  <a:noFill/>
                </a:ln>
                <a:solidFill>
                  <a:srgbClr val="FFFFFF"/>
                </a:solidFill>
                <a:effectLst/>
                <a:uLnTx/>
                <a:uFillTx/>
                <a:latin typeface="Helvetica Bold Oblique" pitchFamily="2" charset="0"/>
                <a:ea typeface="+mn-ea"/>
                <a:cs typeface="Mongolian Baiti" panose="03000500000000000000" pitchFamily="66" charset="0"/>
                <a:sym typeface="Arial"/>
              </a:endParaRPr>
            </a:p>
          </p:txBody>
        </p:sp>
      </p:grpSp>
      <p:sp>
        <p:nvSpPr>
          <p:cNvPr id="367" name="Rectangle 366">
            <a:extLst>
              <a:ext uri="{FF2B5EF4-FFF2-40B4-BE49-F238E27FC236}">
                <a16:creationId xmlns:a16="http://schemas.microsoft.com/office/drawing/2014/main" id="{19F857F0-956B-7EC2-3B8D-EA124DD55103}"/>
              </a:ext>
            </a:extLst>
          </p:cNvPr>
          <p:cNvSpPr/>
          <p:nvPr/>
        </p:nvSpPr>
        <p:spPr>
          <a:xfrm>
            <a:off x="-2079" y="0"/>
            <a:ext cx="12194079" cy="97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68" name="TextBox 367">
            <a:extLst>
              <a:ext uri="{FF2B5EF4-FFF2-40B4-BE49-F238E27FC236}">
                <a16:creationId xmlns:a16="http://schemas.microsoft.com/office/drawing/2014/main" id="{5B83D6A6-579F-058D-AC91-BFCC9E1373B8}"/>
              </a:ext>
            </a:extLst>
          </p:cNvPr>
          <p:cNvSpPr txBox="1"/>
          <p:nvPr/>
        </p:nvSpPr>
        <p:spPr>
          <a:xfrm>
            <a:off x="553975" y="259526"/>
            <a:ext cx="6095426" cy="46166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Bachelor’s in Luxury Business</a:t>
            </a:r>
            <a:endParaRPr kumimoji="0" lang="en-CH" sz="24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endParaRPr>
          </a:p>
        </p:txBody>
      </p:sp>
      <p:sp>
        <p:nvSpPr>
          <p:cNvPr id="3" name="TextBox 2">
            <a:extLst>
              <a:ext uri="{FF2B5EF4-FFF2-40B4-BE49-F238E27FC236}">
                <a16:creationId xmlns:a16="http://schemas.microsoft.com/office/drawing/2014/main" id="{6AFC0777-65DC-8C93-32EF-746620DC6B3F}"/>
              </a:ext>
            </a:extLst>
          </p:cNvPr>
          <p:cNvSpPr txBox="1"/>
          <p:nvPr/>
        </p:nvSpPr>
        <p:spPr>
          <a:xfrm>
            <a:off x="550352" y="5452018"/>
            <a:ext cx="2548445"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rPr>
              <a:t>Hospitality Experiential Year</a:t>
            </a:r>
            <a:endParaRPr kumimoji="0" lang="en-CH"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endParaRPr>
          </a:p>
        </p:txBody>
      </p:sp>
      <p:sp>
        <p:nvSpPr>
          <p:cNvPr id="4" name="TextBox 3">
            <a:extLst>
              <a:ext uri="{FF2B5EF4-FFF2-40B4-BE49-F238E27FC236}">
                <a16:creationId xmlns:a16="http://schemas.microsoft.com/office/drawing/2014/main" id="{66310261-A944-DDF8-0129-9F3C1694C67A}"/>
              </a:ext>
            </a:extLst>
          </p:cNvPr>
          <p:cNvSpPr txBox="1"/>
          <p:nvPr/>
        </p:nvSpPr>
        <p:spPr>
          <a:xfrm>
            <a:off x="3415333" y="5450081"/>
            <a:ext cx="2548445"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rPr>
              <a:t>Hospitality Managerial Excellence</a:t>
            </a:r>
            <a:endParaRPr kumimoji="0" lang="en-CH"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endParaRPr>
          </a:p>
        </p:txBody>
      </p:sp>
      <p:sp>
        <p:nvSpPr>
          <p:cNvPr id="5" name="TextBox 4">
            <a:extLst>
              <a:ext uri="{FF2B5EF4-FFF2-40B4-BE49-F238E27FC236}">
                <a16:creationId xmlns:a16="http://schemas.microsoft.com/office/drawing/2014/main" id="{604E0938-9525-E1B3-DEB9-8EB4FBAE2D98}"/>
              </a:ext>
            </a:extLst>
          </p:cNvPr>
          <p:cNvSpPr txBox="1"/>
          <p:nvPr/>
        </p:nvSpPr>
        <p:spPr>
          <a:xfrm>
            <a:off x="6306115" y="5445500"/>
            <a:ext cx="2548445"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rPr>
              <a:t>Business Proficiency</a:t>
            </a:r>
            <a:endParaRPr kumimoji="0" lang="en-CH"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endParaRPr>
          </a:p>
        </p:txBody>
      </p:sp>
      <p:sp>
        <p:nvSpPr>
          <p:cNvPr id="6" name="TextBox 5">
            <a:extLst>
              <a:ext uri="{FF2B5EF4-FFF2-40B4-BE49-F238E27FC236}">
                <a16:creationId xmlns:a16="http://schemas.microsoft.com/office/drawing/2014/main" id="{7E24F1F4-79D8-7B1B-0062-FD045889D11B}"/>
              </a:ext>
            </a:extLst>
          </p:cNvPr>
          <p:cNvSpPr txBox="1"/>
          <p:nvPr/>
        </p:nvSpPr>
        <p:spPr>
          <a:xfrm>
            <a:off x="9189180" y="5440834"/>
            <a:ext cx="2548445"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rPr>
              <a:t>Professional Expertise</a:t>
            </a:r>
            <a:endParaRPr kumimoji="0" lang="en-CH"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endParaRPr>
          </a:p>
        </p:txBody>
      </p:sp>
      <p:sp>
        <p:nvSpPr>
          <p:cNvPr id="7" name="TextBox 6">
            <a:extLst>
              <a:ext uri="{FF2B5EF4-FFF2-40B4-BE49-F238E27FC236}">
                <a16:creationId xmlns:a16="http://schemas.microsoft.com/office/drawing/2014/main" id="{65DFB014-9962-4D23-762E-3BA6DCBCD614}"/>
              </a:ext>
            </a:extLst>
          </p:cNvPr>
          <p:cNvSpPr txBox="1"/>
          <p:nvPr/>
        </p:nvSpPr>
        <p:spPr>
          <a:xfrm>
            <a:off x="539172" y="1186243"/>
            <a:ext cx="2548445"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rPr>
              <a:t>Luxury Immersion</a:t>
            </a:r>
            <a:endParaRPr kumimoji="0" lang="en-CH"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endParaRPr>
          </a:p>
        </p:txBody>
      </p:sp>
      <p:sp>
        <p:nvSpPr>
          <p:cNvPr id="8" name="TextBox 7">
            <a:extLst>
              <a:ext uri="{FF2B5EF4-FFF2-40B4-BE49-F238E27FC236}">
                <a16:creationId xmlns:a16="http://schemas.microsoft.com/office/drawing/2014/main" id="{8C54F29D-54C6-0802-1C15-CDF212F87582}"/>
              </a:ext>
            </a:extLst>
          </p:cNvPr>
          <p:cNvSpPr txBox="1"/>
          <p:nvPr/>
        </p:nvSpPr>
        <p:spPr>
          <a:xfrm>
            <a:off x="3404153" y="1184306"/>
            <a:ext cx="2548445"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rPr>
              <a:t>Luxury Management</a:t>
            </a:r>
            <a:endParaRPr kumimoji="0" lang="en-CH"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endParaRPr>
          </a:p>
        </p:txBody>
      </p:sp>
      <p:sp>
        <p:nvSpPr>
          <p:cNvPr id="9" name="TextBox 8">
            <a:extLst>
              <a:ext uri="{FF2B5EF4-FFF2-40B4-BE49-F238E27FC236}">
                <a16:creationId xmlns:a16="http://schemas.microsoft.com/office/drawing/2014/main" id="{524B8444-1EC3-A8DB-4057-C5AA9BAB6825}"/>
              </a:ext>
            </a:extLst>
          </p:cNvPr>
          <p:cNvSpPr txBox="1"/>
          <p:nvPr/>
        </p:nvSpPr>
        <p:spPr>
          <a:xfrm>
            <a:off x="6294935" y="1179725"/>
            <a:ext cx="2548445"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rPr>
              <a:t>Strategic Leadership</a:t>
            </a:r>
            <a:endParaRPr kumimoji="0" lang="en-CH"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endParaRPr>
          </a:p>
        </p:txBody>
      </p:sp>
      <p:sp>
        <p:nvSpPr>
          <p:cNvPr id="10" name="TextBox 9">
            <a:extLst>
              <a:ext uri="{FF2B5EF4-FFF2-40B4-BE49-F238E27FC236}">
                <a16:creationId xmlns:a16="http://schemas.microsoft.com/office/drawing/2014/main" id="{35E735D6-CA52-EA54-32A4-292743617598}"/>
              </a:ext>
            </a:extLst>
          </p:cNvPr>
          <p:cNvSpPr txBox="1"/>
          <p:nvPr/>
        </p:nvSpPr>
        <p:spPr>
          <a:xfrm>
            <a:off x="9178000" y="1175059"/>
            <a:ext cx="2548445"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rPr>
              <a:t>The Future of Luxury</a:t>
            </a:r>
            <a:endParaRPr kumimoji="0" lang="en-CH" sz="1200" b="0" i="0" u="none" strike="noStrike" kern="1200" cap="none" spc="0" normalizeH="0" baseline="0" noProof="0">
              <a:ln>
                <a:noFill/>
              </a:ln>
              <a:solidFill>
                <a:srgbClr val="A77850"/>
              </a:solidFill>
              <a:effectLst/>
              <a:uLnTx/>
              <a:uFillTx/>
              <a:latin typeface="Mongolian Baiti" panose="03000500000000000000" pitchFamily="66" charset="0"/>
              <a:ea typeface="+mn-ea"/>
              <a:cs typeface="Mongolian Baiti" panose="03000500000000000000" pitchFamily="66" charset="0"/>
            </a:endParaRPr>
          </a:p>
        </p:txBody>
      </p:sp>
      <p:sp>
        <p:nvSpPr>
          <p:cNvPr id="13" name="TextBox 12">
            <a:extLst>
              <a:ext uri="{FF2B5EF4-FFF2-40B4-BE49-F238E27FC236}">
                <a16:creationId xmlns:a16="http://schemas.microsoft.com/office/drawing/2014/main" id="{9AA93CAD-C7BF-D5A5-0DA9-F5FA60D4724F}"/>
              </a:ext>
            </a:extLst>
          </p:cNvPr>
          <p:cNvSpPr txBox="1"/>
          <p:nvPr/>
        </p:nvSpPr>
        <p:spPr>
          <a:xfrm>
            <a:off x="8279002" y="6160608"/>
            <a:ext cx="369599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1" u="none" strike="noStrike" kern="1200" cap="none" spc="0" normalizeH="0" baseline="0" noProof="0">
                <a:ln>
                  <a:noFill/>
                </a:ln>
                <a:solidFill>
                  <a:srgbClr val="FFFFFF"/>
                </a:solidFill>
                <a:effectLst/>
                <a:uLnTx/>
                <a:uFillTx/>
                <a:latin typeface="HelveticaNeue-Italic"/>
                <a:ea typeface="+mn-ea"/>
                <a:cs typeface="+mn-cs"/>
              </a:rPr>
              <a:t>*Opportunity to study this semester on international exchange at another Sommet Education campus (depending on availability).</a:t>
            </a:r>
            <a:endParaRPr kumimoji="0" lang="en-CH" sz="900" b="0" i="0" u="none" strike="noStrike" kern="1200" cap="none" spc="0" normalizeH="0" baseline="0" noProof="0">
              <a:ln>
                <a:noFill/>
              </a:ln>
              <a:solidFill>
                <a:srgbClr val="FFFFFF"/>
              </a:solidFill>
              <a:effectLst/>
              <a:uLnTx/>
              <a:uFillTx/>
              <a:latin typeface="Arial" panose="020B0604020202020204"/>
              <a:ea typeface="+mn-ea"/>
              <a:cs typeface="+mn-cs"/>
            </a:endParaRPr>
          </a:p>
        </p:txBody>
      </p:sp>
      <p:cxnSp>
        <p:nvCxnSpPr>
          <p:cNvPr id="14" name="Straight Connector 13">
            <a:extLst>
              <a:ext uri="{FF2B5EF4-FFF2-40B4-BE49-F238E27FC236}">
                <a16:creationId xmlns:a16="http://schemas.microsoft.com/office/drawing/2014/main" id="{20F9AC35-7703-A651-B7EC-B205B2C8EF4F}"/>
              </a:ext>
            </a:extLst>
          </p:cNvPr>
          <p:cNvCxnSpPr>
            <a:cxnSpLocks/>
          </p:cNvCxnSpPr>
          <p:nvPr/>
        </p:nvCxnSpPr>
        <p:spPr>
          <a:xfrm>
            <a:off x="3259123" y="1565162"/>
            <a:ext cx="0" cy="4048669"/>
          </a:xfrm>
          <a:prstGeom prst="line">
            <a:avLst/>
          </a:prstGeom>
          <a:ln w="1270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C53E3677-F172-C00F-186F-1D134977DFD9}"/>
              </a:ext>
            </a:extLst>
          </p:cNvPr>
          <p:cNvCxnSpPr>
            <a:cxnSpLocks/>
          </p:cNvCxnSpPr>
          <p:nvPr/>
        </p:nvCxnSpPr>
        <p:spPr>
          <a:xfrm>
            <a:off x="6156327" y="1565162"/>
            <a:ext cx="0" cy="4048669"/>
          </a:xfrm>
          <a:prstGeom prst="line">
            <a:avLst/>
          </a:prstGeom>
          <a:ln w="1270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BC7F8200-01A8-96B3-B166-9D2CF2329D72}"/>
              </a:ext>
            </a:extLst>
          </p:cNvPr>
          <p:cNvCxnSpPr>
            <a:cxnSpLocks/>
          </p:cNvCxnSpPr>
          <p:nvPr/>
        </p:nvCxnSpPr>
        <p:spPr>
          <a:xfrm>
            <a:off x="9031832" y="1565162"/>
            <a:ext cx="0" cy="4048669"/>
          </a:xfrm>
          <a:prstGeom prst="line">
            <a:avLst/>
          </a:prstGeom>
          <a:ln w="1270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926397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69"/>
                                        </p:tgtEl>
                                        <p:attrNameLst>
                                          <p:attrName>style.visibility</p:attrName>
                                        </p:attrNameLst>
                                      </p:cBhvr>
                                      <p:to>
                                        <p:strVal val="visible"/>
                                      </p:to>
                                    </p:set>
                                    <p:animEffect transition="in" filter="fade">
                                      <p:cBhvr>
                                        <p:cTn id="7" dur="500"/>
                                        <p:tgtEl>
                                          <p:spTgt spid="369"/>
                                        </p:tgtEl>
                                      </p:cBhvr>
                                    </p:animEffect>
                                    <p:anim calcmode="lin" valueType="num">
                                      <p:cBhvr>
                                        <p:cTn id="8" dur="500" fill="hold"/>
                                        <p:tgtEl>
                                          <p:spTgt spid="369"/>
                                        </p:tgtEl>
                                        <p:attrNameLst>
                                          <p:attrName>ppt_x</p:attrName>
                                        </p:attrNameLst>
                                      </p:cBhvr>
                                      <p:tavLst>
                                        <p:tav tm="0">
                                          <p:val>
                                            <p:strVal val="#ppt_x"/>
                                          </p:val>
                                        </p:tav>
                                        <p:tav tm="100000">
                                          <p:val>
                                            <p:strVal val="#ppt_x"/>
                                          </p:val>
                                        </p:tav>
                                      </p:tavLst>
                                    </p:anim>
                                    <p:anim calcmode="lin" valueType="num">
                                      <p:cBhvr>
                                        <p:cTn id="9" dur="500" fill="hold"/>
                                        <p:tgtEl>
                                          <p:spTgt spid="36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84"/>
                                        </p:tgtEl>
                                        <p:attrNameLst>
                                          <p:attrName>style.visibility</p:attrName>
                                        </p:attrNameLst>
                                      </p:cBhvr>
                                      <p:to>
                                        <p:strVal val="visible"/>
                                      </p:to>
                                    </p:set>
                                    <p:animEffect transition="in" filter="fade">
                                      <p:cBhvr>
                                        <p:cTn id="12" dur="500"/>
                                        <p:tgtEl>
                                          <p:spTgt spid="384"/>
                                        </p:tgtEl>
                                      </p:cBhvr>
                                    </p:animEffect>
                                    <p:anim calcmode="lin" valueType="num">
                                      <p:cBhvr>
                                        <p:cTn id="13" dur="500" fill="hold"/>
                                        <p:tgtEl>
                                          <p:spTgt spid="384"/>
                                        </p:tgtEl>
                                        <p:attrNameLst>
                                          <p:attrName>ppt_x</p:attrName>
                                        </p:attrNameLst>
                                      </p:cBhvr>
                                      <p:tavLst>
                                        <p:tav tm="0">
                                          <p:val>
                                            <p:strVal val="#ppt_x"/>
                                          </p:val>
                                        </p:tav>
                                        <p:tav tm="100000">
                                          <p:val>
                                            <p:strVal val="#ppt_x"/>
                                          </p:val>
                                        </p:tav>
                                      </p:tavLst>
                                    </p:anim>
                                    <p:anim calcmode="lin" valueType="num">
                                      <p:cBhvr>
                                        <p:cTn id="14" dur="500" fill="hold"/>
                                        <p:tgtEl>
                                          <p:spTgt spid="38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200"/>
                                  </p:stCondLst>
                                  <p:childTnLst>
                                    <p:set>
                                      <p:cBhvr>
                                        <p:cTn id="16" dur="1" fill="hold">
                                          <p:stCondLst>
                                            <p:cond delay="0"/>
                                          </p:stCondLst>
                                        </p:cTn>
                                        <p:tgtEl>
                                          <p:spTgt spid="370"/>
                                        </p:tgtEl>
                                        <p:attrNameLst>
                                          <p:attrName>style.visibility</p:attrName>
                                        </p:attrNameLst>
                                      </p:cBhvr>
                                      <p:to>
                                        <p:strVal val="visible"/>
                                      </p:to>
                                    </p:set>
                                    <p:animEffect transition="in" filter="fade">
                                      <p:cBhvr>
                                        <p:cTn id="17" dur="500"/>
                                        <p:tgtEl>
                                          <p:spTgt spid="370"/>
                                        </p:tgtEl>
                                      </p:cBhvr>
                                    </p:animEffect>
                                    <p:anim calcmode="lin" valueType="num">
                                      <p:cBhvr>
                                        <p:cTn id="18" dur="500" fill="hold"/>
                                        <p:tgtEl>
                                          <p:spTgt spid="370"/>
                                        </p:tgtEl>
                                        <p:attrNameLst>
                                          <p:attrName>ppt_x</p:attrName>
                                        </p:attrNameLst>
                                      </p:cBhvr>
                                      <p:tavLst>
                                        <p:tav tm="0">
                                          <p:val>
                                            <p:strVal val="#ppt_x"/>
                                          </p:val>
                                        </p:tav>
                                        <p:tav tm="100000">
                                          <p:val>
                                            <p:strVal val="#ppt_x"/>
                                          </p:val>
                                        </p:tav>
                                      </p:tavLst>
                                    </p:anim>
                                    <p:anim calcmode="lin" valueType="num">
                                      <p:cBhvr>
                                        <p:cTn id="19" dur="500" fill="hold"/>
                                        <p:tgtEl>
                                          <p:spTgt spid="37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383"/>
                                        </p:tgtEl>
                                        <p:attrNameLst>
                                          <p:attrName>style.visibility</p:attrName>
                                        </p:attrNameLst>
                                      </p:cBhvr>
                                      <p:to>
                                        <p:strVal val="visible"/>
                                      </p:to>
                                    </p:set>
                                    <p:animEffect transition="in" filter="fade">
                                      <p:cBhvr>
                                        <p:cTn id="22" dur="500"/>
                                        <p:tgtEl>
                                          <p:spTgt spid="383"/>
                                        </p:tgtEl>
                                      </p:cBhvr>
                                    </p:animEffect>
                                    <p:anim calcmode="lin" valueType="num">
                                      <p:cBhvr>
                                        <p:cTn id="23" dur="500" fill="hold"/>
                                        <p:tgtEl>
                                          <p:spTgt spid="383"/>
                                        </p:tgtEl>
                                        <p:attrNameLst>
                                          <p:attrName>ppt_x</p:attrName>
                                        </p:attrNameLst>
                                      </p:cBhvr>
                                      <p:tavLst>
                                        <p:tav tm="0">
                                          <p:val>
                                            <p:strVal val="#ppt_x"/>
                                          </p:val>
                                        </p:tav>
                                        <p:tav tm="100000">
                                          <p:val>
                                            <p:strVal val="#ppt_x"/>
                                          </p:val>
                                        </p:tav>
                                      </p:tavLst>
                                    </p:anim>
                                    <p:anim calcmode="lin" valueType="num">
                                      <p:cBhvr>
                                        <p:cTn id="24" dur="500" fill="hold"/>
                                        <p:tgtEl>
                                          <p:spTgt spid="383"/>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2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71"/>
                                        </p:tgtEl>
                                        <p:attrNameLst>
                                          <p:attrName>style.visibility</p:attrName>
                                        </p:attrNameLst>
                                      </p:cBhvr>
                                      <p:to>
                                        <p:strVal val="visible"/>
                                      </p:to>
                                    </p:set>
                                    <p:animEffect transition="in" filter="fade">
                                      <p:cBhvr>
                                        <p:cTn id="35" dur="500"/>
                                        <p:tgtEl>
                                          <p:spTgt spid="371"/>
                                        </p:tgtEl>
                                      </p:cBhvr>
                                    </p:animEffect>
                                    <p:anim calcmode="lin" valueType="num">
                                      <p:cBhvr>
                                        <p:cTn id="36" dur="500" fill="hold"/>
                                        <p:tgtEl>
                                          <p:spTgt spid="371"/>
                                        </p:tgtEl>
                                        <p:attrNameLst>
                                          <p:attrName>ppt_x</p:attrName>
                                        </p:attrNameLst>
                                      </p:cBhvr>
                                      <p:tavLst>
                                        <p:tav tm="0">
                                          <p:val>
                                            <p:strVal val="#ppt_x"/>
                                          </p:val>
                                        </p:tav>
                                        <p:tav tm="100000">
                                          <p:val>
                                            <p:strVal val="#ppt_x"/>
                                          </p:val>
                                        </p:tav>
                                      </p:tavLst>
                                    </p:anim>
                                    <p:anim calcmode="lin" valueType="num">
                                      <p:cBhvr>
                                        <p:cTn id="37" dur="500" fill="hold"/>
                                        <p:tgtEl>
                                          <p:spTgt spid="371"/>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82"/>
                                        </p:tgtEl>
                                        <p:attrNameLst>
                                          <p:attrName>style.visibility</p:attrName>
                                        </p:attrNameLst>
                                      </p:cBhvr>
                                      <p:to>
                                        <p:strVal val="visible"/>
                                      </p:to>
                                    </p:set>
                                    <p:animEffect transition="in" filter="fade">
                                      <p:cBhvr>
                                        <p:cTn id="40" dur="500"/>
                                        <p:tgtEl>
                                          <p:spTgt spid="382"/>
                                        </p:tgtEl>
                                      </p:cBhvr>
                                    </p:animEffect>
                                    <p:anim calcmode="lin" valueType="num">
                                      <p:cBhvr>
                                        <p:cTn id="41" dur="500" fill="hold"/>
                                        <p:tgtEl>
                                          <p:spTgt spid="382"/>
                                        </p:tgtEl>
                                        <p:attrNameLst>
                                          <p:attrName>ppt_x</p:attrName>
                                        </p:attrNameLst>
                                      </p:cBhvr>
                                      <p:tavLst>
                                        <p:tav tm="0">
                                          <p:val>
                                            <p:strVal val="#ppt_x"/>
                                          </p:val>
                                        </p:tav>
                                        <p:tav tm="100000">
                                          <p:val>
                                            <p:strVal val="#ppt_x"/>
                                          </p:val>
                                        </p:tav>
                                      </p:tavLst>
                                    </p:anim>
                                    <p:anim calcmode="lin" valueType="num">
                                      <p:cBhvr>
                                        <p:cTn id="42" dur="500" fill="hold"/>
                                        <p:tgtEl>
                                          <p:spTgt spid="382"/>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200"/>
                                  </p:stCondLst>
                                  <p:childTnLst>
                                    <p:set>
                                      <p:cBhvr>
                                        <p:cTn id="44" dur="1" fill="hold">
                                          <p:stCondLst>
                                            <p:cond delay="0"/>
                                          </p:stCondLst>
                                        </p:cTn>
                                        <p:tgtEl>
                                          <p:spTgt spid="372"/>
                                        </p:tgtEl>
                                        <p:attrNameLst>
                                          <p:attrName>style.visibility</p:attrName>
                                        </p:attrNameLst>
                                      </p:cBhvr>
                                      <p:to>
                                        <p:strVal val="visible"/>
                                      </p:to>
                                    </p:set>
                                    <p:animEffect transition="in" filter="fade">
                                      <p:cBhvr>
                                        <p:cTn id="45" dur="500"/>
                                        <p:tgtEl>
                                          <p:spTgt spid="372"/>
                                        </p:tgtEl>
                                      </p:cBhvr>
                                    </p:animEffect>
                                    <p:anim calcmode="lin" valueType="num">
                                      <p:cBhvr>
                                        <p:cTn id="46" dur="500" fill="hold"/>
                                        <p:tgtEl>
                                          <p:spTgt spid="372"/>
                                        </p:tgtEl>
                                        <p:attrNameLst>
                                          <p:attrName>ppt_x</p:attrName>
                                        </p:attrNameLst>
                                      </p:cBhvr>
                                      <p:tavLst>
                                        <p:tav tm="0">
                                          <p:val>
                                            <p:strVal val="#ppt_x"/>
                                          </p:val>
                                        </p:tav>
                                        <p:tav tm="100000">
                                          <p:val>
                                            <p:strVal val="#ppt_x"/>
                                          </p:val>
                                        </p:tav>
                                      </p:tavLst>
                                    </p:anim>
                                    <p:anim calcmode="lin" valueType="num">
                                      <p:cBhvr>
                                        <p:cTn id="47" dur="500" fill="hold"/>
                                        <p:tgtEl>
                                          <p:spTgt spid="37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200"/>
                                  </p:stCondLst>
                                  <p:childTnLst>
                                    <p:set>
                                      <p:cBhvr>
                                        <p:cTn id="49" dur="1" fill="hold">
                                          <p:stCondLst>
                                            <p:cond delay="0"/>
                                          </p:stCondLst>
                                        </p:cTn>
                                        <p:tgtEl>
                                          <p:spTgt spid="381"/>
                                        </p:tgtEl>
                                        <p:attrNameLst>
                                          <p:attrName>style.visibility</p:attrName>
                                        </p:attrNameLst>
                                      </p:cBhvr>
                                      <p:to>
                                        <p:strVal val="visible"/>
                                      </p:to>
                                    </p:set>
                                    <p:animEffect transition="in" filter="fade">
                                      <p:cBhvr>
                                        <p:cTn id="50" dur="500"/>
                                        <p:tgtEl>
                                          <p:spTgt spid="381"/>
                                        </p:tgtEl>
                                      </p:cBhvr>
                                    </p:animEffect>
                                    <p:anim calcmode="lin" valueType="num">
                                      <p:cBhvr>
                                        <p:cTn id="51" dur="500" fill="hold"/>
                                        <p:tgtEl>
                                          <p:spTgt spid="381"/>
                                        </p:tgtEl>
                                        <p:attrNameLst>
                                          <p:attrName>ppt_x</p:attrName>
                                        </p:attrNameLst>
                                      </p:cBhvr>
                                      <p:tavLst>
                                        <p:tav tm="0">
                                          <p:val>
                                            <p:strVal val="#ppt_x"/>
                                          </p:val>
                                        </p:tav>
                                        <p:tav tm="100000">
                                          <p:val>
                                            <p:strVal val="#ppt_x"/>
                                          </p:val>
                                        </p:tav>
                                      </p:tavLst>
                                    </p:anim>
                                    <p:anim calcmode="lin" valueType="num">
                                      <p:cBhvr>
                                        <p:cTn id="52" dur="500" fill="hold"/>
                                        <p:tgtEl>
                                          <p:spTgt spid="381"/>
                                        </p:tgtEl>
                                        <p:attrNameLst>
                                          <p:attrName>ppt_y</p:attrName>
                                        </p:attrNameLst>
                                      </p:cBhvr>
                                      <p:tavLst>
                                        <p:tav tm="0">
                                          <p:val>
                                            <p:strVal val="#ppt_y+.1"/>
                                          </p:val>
                                        </p:tav>
                                        <p:tav tm="100000">
                                          <p:val>
                                            <p:strVal val="#ppt_y"/>
                                          </p:val>
                                        </p:tav>
                                      </p:tavLst>
                                    </p:anim>
                                  </p:childTnLst>
                                </p:cTn>
                              </p:par>
                              <p:par>
                                <p:cTn id="53" presetID="10"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500"/>
                                        <p:tgtEl>
                                          <p:spTgt spid="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373"/>
                                        </p:tgtEl>
                                        <p:attrNameLst>
                                          <p:attrName>style.visibility</p:attrName>
                                        </p:attrNameLst>
                                      </p:cBhvr>
                                      <p:to>
                                        <p:strVal val="visible"/>
                                      </p:to>
                                    </p:set>
                                    <p:animEffect transition="in" filter="fade">
                                      <p:cBhvr>
                                        <p:cTn id="63" dur="500"/>
                                        <p:tgtEl>
                                          <p:spTgt spid="373"/>
                                        </p:tgtEl>
                                      </p:cBhvr>
                                    </p:animEffect>
                                    <p:anim calcmode="lin" valueType="num">
                                      <p:cBhvr>
                                        <p:cTn id="64" dur="500" fill="hold"/>
                                        <p:tgtEl>
                                          <p:spTgt spid="373"/>
                                        </p:tgtEl>
                                        <p:attrNameLst>
                                          <p:attrName>ppt_x</p:attrName>
                                        </p:attrNameLst>
                                      </p:cBhvr>
                                      <p:tavLst>
                                        <p:tav tm="0">
                                          <p:val>
                                            <p:strVal val="#ppt_x"/>
                                          </p:val>
                                        </p:tav>
                                        <p:tav tm="100000">
                                          <p:val>
                                            <p:strVal val="#ppt_x"/>
                                          </p:val>
                                        </p:tav>
                                      </p:tavLst>
                                    </p:anim>
                                    <p:anim calcmode="lin" valueType="num">
                                      <p:cBhvr>
                                        <p:cTn id="65" dur="500" fill="hold"/>
                                        <p:tgtEl>
                                          <p:spTgt spid="373"/>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80"/>
                                        </p:tgtEl>
                                        <p:attrNameLst>
                                          <p:attrName>style.visibility</p:attrName>
                                        </p:attrNameLst>
                                      </p:cBhvr>
                                      <p:to>
                                        <p:strVal val="visible"/>
                                      </p:to>
                                    </p:set>
                                    <p:animEffect transition="in" filter="fade">
                                      <p:cBhvr>
                                        <p:cTn id="68" dur="500"/>
                                        <p:tgtEl>
                                          <p:spTgt spid="380"/>
                                        </p:tgtEl>
                                      </p:cBhvr>
                                    </p:animEffect>
                                    <p:anim calcmode="lin" valueType="num">
                                      <p:cBhvr>
                                        <p:cTn id="69" dur="500" fill="hold"/>
                                        <p:tgtEl>
                                          <p:spTgt spid="380"/>
                                        </p:tgtEl>
                                        <p:attrNameLst>
                                          <p:attrName>ppt_x</p:attrName>
                                        </p:attrNameLst>
                                      </p:cBhvr>
                                      <p:tavLst>
                                        <p:tav tm="0">
                                          <p:val>
                                            <p:strVal val="#ppt_x"/>
                                          </p:val>
                                        </p:tav>
                                        <p:tav tm="100000">
                                          <p:val>
                                            <p:strVal val="#ppt_x"/>
                                          </p:val>
                                        </p:tav>
                                      </p:tavLst>
                                    </p:anim>
                                    <p:anim calcmode="lin" valueType="num">
                                      <p:cBhvr>
                                        <p:cTn id="70" dur="500" fill="hold"/>
                                        <p:tgtEl>
                                          <p:spTgt spid="380"/>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374"/>
                                        </p:tgtEl>
                                        <p:attrNameLst>
                                          <p:attrName>style.visibility</p:attrName>
                                        </p:attrNameLst>
                                      </p:cBhvr>
                                      <p:to>
                                        <p:strVal val="visible"/>
                                      </p:to>
                                    </p:set>
                                    <p:animEffect transition="in" filter="fade">
                                      <p:cBhvr>
                                        <p:cTn id="73" dur="500"/>
                                        <p:tgtEl>
                                          <p:spTgt spid="374"/>
                                        </p:tgtEl>
                                      </p:cBhvr>
                                    </p:animEffect>
                                    <p:anim calcmode="lin" valueType="num">
                                      <p:cBhvr>
                                        <p:cTn id="74" dur="500" fill="hold"/>
                                        <p:tgtEl>
                                          <p:spTgt spid="374"/>
                                        </p:tgtEl>
                                        <p:attrNameLst>
                                          <p:attrName>ppt_x</p:attrName>
                                        </p:attrNameLst>
                                      </p:cBhvr>
                                      <p:tavLst>
                                        <p:tav tm="0">
                                          <p:val>
                                            <p:strVal val="#ppt_x"/>
                                          </p:val>
                                        </p:tav>
                                        <p:tav tm="100000">
                                          <p:val>
                                            <p:strVal val="#ppt_x"/>
                                          </p:val>
                                        </p:tav>
                                      </p:tavLst>
                                    </p:anim>
                                    <p:anim calcmode="lin" valueType="num">
                                      <p:cBhvr>
                                        <p:cTn id="75" dur="500" fill="hold"/>
                                        <p:tgtEl>
                                          <p:spTgt spid="374"/>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200"/>
                                  </p:stCondLst>
                                  <p:childTnLst>
                                    <p:set>
                                      <p:cBhvr>
                                        <p:cTn id="77" dur="1" fill="hold">
                                          <p:stCondLst>
                                            <p:cond delay="0"/>
                                          </p:stCondLst>
                                        </p:cTn>
                                        <p:tgtEl>
                                          <p:spTgt spid="379"/>
                                        </p:tgtEl>
                                        <p:attrNameLst>
                                          <p:attrName>style.visibility</p:attrName>
                                        </p:attrNameLst>
                                      </p:cBhvr>
                                      <p:to>
                                        <p:strVal val="visible"/>
                                      </p:to>
                                    </p:set>
                                    <p:animEffect transition="in" filter="fade">
                                      <p:cBhvr>
                                        <p:cTn id="78" dur="500"/>
                                        <p:tgtEl>
                                          <p:spTgt spid="379"/>
                                        </p:tgtEl>
                                      </p:cBhvr>
                                    </p:animEffect>
                                    <p:anim calcmode="lin" valueType="num">
                                      <p:cBhvr>
                                        <p:cTn id="79" dur="500" fill="hold"/>
                                        <p:tgtEl>
                                          <p:spTgt spid="379"/>
                                        </p:tgtEl>
                                        <p:attrNameLst>
                                          <p:attrName>ppt_x</p:attrName>
                                        </p:attrNameLst>
                                      </p:cBhvr>
                                      <p:tavLst>
                                        <p:tav tm="0">
                                          <p:val>
                                            <p:strVal val="#ppt_x"/>
                                          </p:val>
                                        </p:tav>
                                        <p:tav tm="100000">
                                          <p:val>
                                            <p:strVal val="#ppt_x"/>
                                          </p:val>
                                        </p:tav>
                                      </p:tavLst>
                                    </p:anim>
                                    <p:anim calcmode="lin" valueType="num">
                                      <p:cBhvr>
                                        <p:cTn id="80" dur="500" fill="hold"/>
                                        <p:tgtEl>
                                          <p:spTgt spid="37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fade">
                                      <p:cBhvr>
                                        <p:cTn id="86" dur="500"/>
                                        <p:tgtEl>
                                          <p:spTgt spid="5"/>
                                        </p:tgtEl>
                                      </p:cBhvr>
                                    </p:animEffect>
                                  </p:childTnLst>
                                </p:cTn>
                              </p:par>
                            </p:childTnLst>
                          </p:cTn>
                        </p:par>
                      </p:childTnLst>
                    </p:cTn>
                  </p:par>
                  <p:par>
                    <p:cTn id="87" fill="hold">
                      <p:stCondLst>
                        <p:cond delay="indefinite"/>
                      </p:stCondLst>
                      <p:childTnLst>
                        <p:par>
                          <p:cTn id="88" fill="hold">
                            <p:stCondLst>
                              <p:cond delay="0"/>
                            </p:stCondLst>
                            <p:childTnLst>
                              <p:par>
                                <p:cTn id="89" presetID="47" presetClass="entr" presetSubtype="0" fill="hold" nodeType="clickEffect">
                                  <p:stCondLst>
                                    <p:cond delay="0"/>
                                  </p:stCondLst>
                                  <p:childTnLst>
                                    <p:set>
                                      <p:cBhvr>
                                        <p:cTn id="90" dur="1" fill="hold">
                                          <p:stCondLst>
                                            <p:cond delay="0"/>
                                          </p:stCondLst>
                                        </p:cTn>
                                        <p:tgtEl>
                                          <p:spTgt spid="375"/>
                                        </p:tgtEl>
                                        <p:attrNameLst>
                                          <p:attrName>style.visibility</p:attrName>
                                        </p:attrNameLst>
                                      </p:cBhvr>
                                      <p:to>
                                        <p:strVal val="visible"/>
                                      </p:to>
                                    </p:set>
                                    <p:animEffect transition="in" filter="fade">
                                      <p:cBhvr>
                                        <p:cTn id="91" dur="500"/>
                                        <p:tgtEl>
                                          <p:spTgt spid="375"/>
                                        </p:tgtEl>
                                      </p:cBhvr>
                                    </p:animEffect>
                                    <p:anim calcmode="lin" valueType="num">
                                      <p:cBhvr>
                                        <p:cTn id="92" dur="500" fill="hold"/>
                                        <p:tgtEl>
                                          <p:spTgt spid="375"/>
                                        </p:tgtEl>
                                        <p:attrNameLst>
                                          <p:attrName>ppt_x</p:attrName>
                                        </p:attrNameLst>
                                      </p:cBhvr>
                                      <p:tavLst>
                                        <p:tav tm="0">
                                          <p:val>
                                            <p:strVal val="#ppt_x"/>
                                          </p:val>
                                        </p:tav>
                                        <p:tav tm="100000">
                                          <p:val>
                                            <p:strVal val="#ppt_x"/>
                                          </p:val>
                                        </p:tav>
                                      </p:tavLst>
                                    </p:anim>
                                    <p:anim calcmode="lin" valueType="num">
                                      <p:cBhvr>
                                        <p:cTn id="93" dur="500" fill="hold"/>
                                        <p:tgtEl>
                                          <p:spTgt spid="375"/>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378"/>
                                        </p:tgtEl>
                                        <p:attrNameLst>
                                          <p:attrName>style.visibility</p:attrName>
                                        </p:attrNameLst>
                                      </p:cBhvr>
                                      <p:to>
                                        <p:strVal val="visible"/>
                                      </p:to>
                                    </p:set>
                                    <p:animEffect transition="in" filter="fade">
                                      <p:cBhvr>
                                        <p:cTn id="96" dur="500"/>
                                        <p:tgtEl>
                                          <p:spTgt spid="378"/>
                                        </p:tgtEl>
                                      </p:cBhvr>
                                    </p:animEffect>
                                    <p:anim calcmode="lin" valueType="num">
                                      <p:cBhvr>
                                        <p:cTn id="97" dur="500" fill="hold"/>
                                        <p:tgtEl>
                                          <p:spTgt spid="378"/>
                                        </p:tgtEl>
                                        <p:attrNameLst>
                                          <p:attrName>ppt_x</p:attrName>
                                        </p:attrNameLst>
                                      </p:cBhvr>
                                      <p:tavLst>
                                        <p:tav tm="0">
                                          <p:val>
                                            <p:strVal val="#ppt_x"/>
                                          </p:val>
                                        </p:tav>
                                        <p:tav tm="100000">
                                          <p:val>
                                            <p:strVal val="#ppt_x"/>
                                          </p:val>
                                        </p:tav>
                                      </p:tavLst>
                                    </p:anim>
                                    <p:anim calcmode="lin" valueType="num">
                                      <p:cBhvr>
                                        <p:cTn id="98" dur="500" fill="hold"/>
                                        <p:tgtEl>
                                          <p:spTgt spid="378"/>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200"/>
                                  </p:stCondLst>
                                  <p:childTnLst>
                                    <p:set>
                                      <p:cBhvr>
                                        <p:cTn id="100" dur="1" fill="hold">
                                          <p:stCondLst>
                                            <p:cond delay="0"/>
                                          </p:stCondLst>
                                        </p:cTn>
                                        <p:tgtEl>
                                          <p:spTgt spid="376"/>
                                        </p:tgtEl>
                                        <p:attrNameLst>
                                          <p:attrName>style.visibility</p:attrName>
                                        </p:attrNameLst>
                                      </p:cBhvr>
                                      <p:to>
                                        <p:strVal val="visible"/>
                                      </p:to>
                                    </p:set>
                                    <p:animEffect transition="in" filter="fade">
                                      <p:cBhvr>
                                        <p:cTn id="101" dur="500"/>
                                        <p:tgtEl>
                                          <p:spTgt spid="376"/>
                                        </p:tgtEl>
                                      </p:cBhvr>
                                    </p:animEffect>
                                    <p:anim calcmode="lin" valueType="num">
                                      <p:cBhvr>
                                        <p:cTn id="102" dur="500" fill="hold"/>
                                        <p:tgtEl>
                                          <p:spTgt spid="376"/>
                                        </p:tgtEl>
                                        <p:attrNameLst>
                                          <p:attrName>ppt_x</p:attrName>
                                        </p:attrNameLst>
                                      </p:cBhvr>
                                      <p:tavLst>
                                        <p:tav tm="0">
                                          <p:val>
                                            <p:strVal val="#ppt_x"/>
                                          </p:val>
                                        </p:tav>
                                        <p:tav tm="100000">
                                          <p:val>
                                            <p:strVal val="#ppt_x"/>
                                          </p:val>
                                        </p:tav>
                                      </p:tavLst>
                                    </p:anim>
                                    <p:anim calcmode="lin" valueType="num">
                                      <p:cBhvr>
                                        <p:cTn id="103" dur="500" fill="hold"/>
                                        <p:tgtEl>
                                          <p:spTgt spid="376"/>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200"/>
                                  </p:stCondLst>
                                  <p:childTnLst>
                                    <p:set>
                                      <p:cBhvr>
                                        <p:cTn id="105" dur="1" fill="hold">
                                          <p:stCondLst>
                                            <p:cond delay="0"/>
                                          </p:stCondLst>
                                        </p:cTn>
                                        <p:tgtEl>
                                          <p:spTgt spid="377"/>
                                        </p:tgtEl>
                                        <p:attrNameLst>
                                          <p:attrName>style.visibility</p:attrName>
                                        </p:attrNameLst>
                                      </p:cBhvr>
                                      <p:to>
                                        <p:strVal val="visible"/>
                                      </p:to>
                                    </p:set>
                                    <p:animEffect transition="in" filter="fade">
                                      <p:cBhvr>
                                        <p:cTn id="106" dur="500"/>
                                        <p:tgtEl>
                                          <p:spTgt spid="377"/>
                                        </p:tgtEl>
                                      </p:cBhvr>
                                    </p:animEffect>
                                    <p:anim calcmode="lin" valueType="num">
                                      <p:cBhvr>
                                        <p:cTn id="107" dur="500" fill="hold"/>
                                        <p:tgtEl>
                                          <p:spTgt spid="377"/>
                                        </p:tgtEl>
                                        <p:attrNameLst>
                                          <p:attrName>ppt_x</p:attrName>
                                        </p:attrNameLst>
                                      </p:cBhvr>
                                      <p:tavLst>
                                        <p:tav tm="0">
                                          <p:val>
                                            <p:strVal val="#ppt_x"/>
                                          </p:val>
                                        </p:tav>
                                        <p:tav tm="100000">
                                          <p:val>
                                            <p:strVal val="#ppt_x"/>
                                          </p:val>
                                        </p:tav>
                                      </p:tavLst>
                                    </p:anim>
                                    <p:anim calcmode="lin" valueType="num">
                                      <p:cBhvr>
                                        <p:cTn id="108" dur="500" fill="hold"/>
                                        <p:tgtEl>
                                          <p:spTgt spid="377"/>
                                        </p:tgtEl>
                                        <p:attrNameLst>
                                          <p:attrName>ppt_y</p:attrName>
                                        </p:attrNameLst>
                                      </p:cBhvr>
                                      <p:tavLst>
                                        <p:tav tm="0">
                                          <p:val>
                                            <p:strVal val="#ppt_y+.1"/>
                                          </p:val>
                                        </p:tav>
                                        <p:tav tm="100000">
                                          <p:val>
                                            <p:strVal val="#ppt_y"/>
                                          </p:val>
                                        </p:tav>
                                      </p:tavLst>
                                    </p:anim>
                                  </p:childTnLst>
                                </p:cTn>
                              </p:par>
                              <p:par>
                                <p:cTn id="109" presetID="10" presetClass="entr" presetSubtype="0" fill="hold" grpId="0" nodeType="withEffect">
                                  <p:stCondLst>
                                    <p:cond delay="0"/>
                                  </p:stCondLst>
                                  <p:childTnLst>
                                    <p:set>
                                      <p:cBhvr>
                                        <p:cTn id="110" dur="1" fill="hold">
                                          <p:stCondLst>
                                            <p:cond delay="0"/>
                                          </p:stCondLst>
                                        </p:cTn>
                                        <p:tgtEl>
                                          <p:spTgt spid="6"/>
                                        </p:tgtEl>
                                        <p:attrNameLst>
                                          <p:attrName>style.visibility</p:attrName>
                                        </p:attrNameLst>
                                      </p:cBhvr>
                                      <p:to>
                                        <p:strVal val="visible"/>
                                      </p:to>
                                    </p:set>
                                    <p:animEffect transition="in" filter="fade">
                                      <p:cBhvr>
                                        <p:cTn id="111" dur="500"/>
                                        <p:tgtEl>
                                          <p:spTgt spid="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0"/>
                                        </p:tgtEl>
                                        <p:attrNameLst>
                                          <p:attrName>style.visibility</p:attrName>
                                        </p:attrNameLst>
                                      </p:cBhvr>
                                      <p:to>
                                        <p:strVal val="visible"/>
                                      </p:to>
                                    </p:set>
                                    <p:animEffect transition="in" filter="fade">
                                      <p:cBhvr>
                                        <p:cTn id="1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1CF2146-5BD7-AC7B-FAFD-08808DDB3CCC}"/>
              </a:ext>
            </a:extLst>
          </p:cNvPr>
          <p:cNvGrpSpPr/>
          <p:nvPr/>
        </p:nvGrpSpPr>
        <p:grpSpPr>
          <a:xfrm>
            <a:off x="278199" y="0"/>
            <a:ext cx="20148200" cy="6858000"/>
            <a:chOff x="278199" y="0"/>
            <a:chExt cx="20148200" cy="6858000"/>
          </a:xfrm>
        </p:grpSpPr>
        <p:sp>
          <p:nvSpPr>
            <p:cNvPr id="4" name="Rectangle 3">
              <a:extLst>
                <a:ext uri="{FF2B5EF4-FFF2-40B4-BE49-F238E27FC236}">
                  <a16:creationId xmlns:a16="http://schemas.microsoft.com/office/drawing/2014/main" id="{55291E3F-F6D0-E7E8-BE68-A2ED1C3FEBCC}"/>
                </a:ext>
              </a:extLst>
            </p:cNvPr>
            <p:cNvSpPr/>
            <p:nvPr/>
          </p:nvSpPr>
          <p:spPr>
            <a:xfrm>
              <a:off x="17546399" y="0"/>
              <a:ext cx="28800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C21B5136-E9B5-7AC1-8E79-CA6054A478F1}"/>
                </a:ext>
              </a:extLst>
            </p:cNvPr>
            <p:cNvSpPr/>
            <p:nvPr/>
          </p:nvSpPr>
          <p:spPr>
            <a:xfrm>
              <a:off x="11786418" y="0"/>
              <a:ext cx="2880000"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0ED457D2-33F5-1523-F3CC-0C859BBF8DBE}"/>
                </a:ext>
              </a:extLst>
            </p:cNvPr>
            <p:cNvSpPr/>
            <p:nvPr/>
          </p:nvSpPr>
          <p:spPr>
            <a:xfrm>
              <a:off x="6026418" y="0"/>
              <a:ext cx="2880000" cy="3429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2F62E0A8-E162-407D-B73D-EA779ECFB592}"/>
                </a:ext>
              </a:extLst>
            </p:cNvPr>
            <p:cNvSpPr/>
            <p:nvPr/>
          </p:nvSpPr>
          <p:spPr>
            <a:xfrm>
              <a:off x="6026418" y="3429000"/>
              <a:ext cx="2880000" cy="342900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80CBC7EB-F657-A4A0-F7BB-DBCED44610A2}"/>
                </a:ext>
              </a:extLst>
            </p:cNvPr>
            <p:cNvSpPr/>
            <p:nvPr/>
          </p:nvSpPr>
          <p:spPr>
            <a:xfrm>
              <a:off x="3146418" y="3429000"/>
              <a:ext cx="2880000"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DB6E018F-2272-DCE7-8C0D-CE8890CA21D6}"/>
                </a:ext>
              </a:extLst>
            </p:cNvPr>
            <p:cNvSpPr/>
            <p:nvPr/>
          </p:nvSpPr>
          <p:spPr>
            <a:xfrm>
              <a:off x="3378220" y="5452146"/>
              <a:ext cx="2416396"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t>Submit </a:t>
              </a:r>
              <a:b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br>
              <a: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t>your documents</a:t>
              </a:r>
            </a:p>
          </p:txBody>
        </p:sp>
        <p:sp>
          <p:nvSpPr>
            <p:cNvPr id="10" name="Rectangle 9">
              <a:extLst>
                <a:ext uri="{FF2B5EF4-FFF2-40B4-BE49-F238E27FC236}">
                  <a16:creationId xmlns:a16="http://schemas.microsoft.com/office/drawing/2014/main" id="{AE3D3118-9D6D-C98C-D302-419764BE24B0}"/>
                </a:ext>
              </a:extLst>
            </p:cNvPr>
            <p:cNvSpPr/>
            <p:nvPr/>
          </p:nvSpPr>
          <p:spPr>
            <a:xfrm>
              <a:off x="6308175" y="2055266"/>
              <a:ext cx="2316486" cy="81560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2C344C"/>
                  </a:solidFill>
                  <a:effectLst/>
                  <a:uLnTx/>
                  <a:uFillTx/>
                  <a:latin typeface="Helvetica Oblique" pitchFamily="2" charset="0"/>
                  <a:ea typeface="+mn-ea"/>
                  <a:cs typeface="+mn-cs"/>
                </a:rPr>
                <a:t>Receive your evaluation</a:t>
              </a:r>
            </a:p>
            <a:p>
              <a:pPr marL="0" marR="0" lvl="0" indent="0" algn="ctr" defTabSz="914400" rtl="0" eaLnBrk="1" fontAlgn="auto" latinLnBrk="0" hangingPunct="1">
                <a:lnSpc>
                  <a:spcPct val="100000"/>
                </a:lnSpc>
                <a:spcBef>
                  <a:spcPts val="0"/>
                </a:spcBef>
                <a:spcAft>
                  <a:spcPts val="800"/>
                </a:spcAft>
                <a:buClr>
                  <a:srgbClr val="4D4D4D"/>
                </a:buClr>
                <a:buSzPct val="80000"/>
                <a:buFontTx/>
                <a:buNone/>
                <a:tabLst/>
                <a:defRPr/>
              </a:pPr>
              <a:r>
                <a:rPr kumimoji="0" lang="en-US" sz="1400" b="0" i="1" u="none" strike="noStrike" kern="1200" cap="none" spc="50" normalizeH="0" baseline="0" noProof="0">
                  <a:ln>
                    <a:noFill/>
                  </a:ln>
                  <a:solidFill>
                    <a:srgbClr val="2C344C"/>
                  </a:solidFill>
                  <a:effectLst/>
                  <a:uLnTx/>
                  <a:uFillTx/>
                  <a:latin typeface="Helvetica Oblique" pitchFamily="2" charset="0"/>
                  <a:ea typeface="+mn-ea"/>
                  <a:cs typeface="+mn-cs"/>
                </a:rPr>
                <a:t>If successful, within </a:t>
              </a:r>
              <a:br>
                <a:rPr kumimoji="0" lang="en-US" sz="1400" b="0" i="1" u="none" strike="noStrike" kern="1200" cap="none" spc="50" normalizeH="0" baseline="0" noProof="0">
                  <a:ln>
                    <a:noFill/>
                  </a:ln>
                  <a:solidFill>
                    <a:srgbClr val="2C344C"/>
                  </a:solidFill>
                  <a:effectLst/>
                  <a:uLnTx/>
                  <a:uFillTx/>
                  <a:latin typeface="Helvetica Oblique" pitchFamily="2" charset="0"/>
                  <a:ea typeface="+mn-ea"/>
                  <a:cs typeface="+mn-cs"/>
                </a:rPr>
              </a:br>
              <a:r>
                <a:rPr kumimoji="0" lang="en-US" sz="1400" b="0" i="1" u="none" strike="noStrike" kern="1200" cap="none" spc="50" normalizeH="0" baseline="0" noProof="0">
                  <a:ln>
                    <a:noFill/>
                  </a:ln>
                  <a:solidFill>
                    <a:srgbClr val="2C344C"/>
                  </a:solidFill>
                  <a:effectLst/>
                  <a:uLnTx/>
                  <a:uFillTx/>
                  <a:latin typeface="Helvetica Oblique" pitchFamily="2" charset="0"/>
                  <a:ea typeface="+mn-ea"/>
                  <a:cs typeface="+mn-cs"/>
                </a:rPr>
                <a:t>1-2 weeks</a:t>
              </a:r>
            </a:p>
          </p:txBody>
        </p:sp>
        <p:sp>
          <p:nvSpPr>
            <p:cNvPr id="11" name="Rectangle 10">
              <a:extLst>
                <a:ext uri="{FF2B5EF4-FFF2-40B4-BE49-F238E27FC236}">
                  <a16:creationId xmlns:a16="http://schemas.microsoft.com/office/drawing/2014/main" id="{879E81CF-6B5E-B47A-BC04-E1E7CF2AC337}"/>
                </a:ext>
              </a:extLst>
            </p:cNvPr>
            <p:cNvSpPr/>
            <p:nvPr/>
          </p:nvSpPr>
          <p:spPr>
            <a:xfrm>
              <a:off x="8906418" y="3429000"/>
              <a:ext cx="2880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D9C85AB3-B7E8-CF5A-C82E-4BE1B9483ABB}"/>
                </a:ext>
              </a:extLst>
            </p:cNvPr>
            <p:cNvSpPr/>
            <p:nvPr/>
          </p:nvSpPr>
          <p:spPr>
            <a:xfrm>
              <a:off x="8906418" y="0"/>
              <a:ext cx="2880000" cy="3429000"/>
            </a:xfrm>
            <a:prstGeom prst="rect">
              <a:avLst/>
            </a:prstGeom>
            <a:blipFill>
              <a:blip r:embed="rId4"/>
              <a:srcRect/>
              <a:stretch>
                <a:fillRect l="-32513" t="-12195" r="-58688" b="-1627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608FCCD-8319-CC88-58E3-5CBE30FED3D7}"/>
                </a:ext>
              </a:extLst>
            </p:cNvPr>
            <p:cNvSpPr/>
            <p:nvPr/>
          </p:nvSpPr>
          <p:spPr>
            <a:xfrm>
              <a:off x="278199" y="3782589"/>
              <a:ext cx="2634468"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process</a:t>
              </a:r>
            </a:p>
          </p:txBody>
        </p:sp>
        <p:pic>
          <p:nvPicPr>
            <p:cNvPr id="14" name="Picture 13">
              <a:extLst>
                <a:ext uri="{FF2B5EF4-FFF2-40B4-BE49-F238E27FC236}">
                  <a16:creationId xmlns:a16="http://schemas.microsoft.com/office/drawing/2014/main" id="{009E453F-62AB-A8F2-B2B5-1A3BC81BFACB}"/>
                </a:ext>
              </a:extLst>
            </p:cNvPr>
            <p:cNvPicPr>
              <a:picLocks noChangeAspect="1"/>
            </p:cNvPicPr>
            <p:nvPr/>
          </p:nvPicPr>
          <p:blipFill>
            <a:blip r:embed="rId5"/>
            <a:srcRect/>
            <a:stretch/>
          </p:blipFill>
          <p:spPr>
            <a:xfrm>
              <a:off x="1157759" y="1952663"/>
              <a:ext cx="875348" cy="1020813"/>
            </a:xfrm>
            <a:prstGeom prst="rect">
              <a:avLst/>
            </a:prstGeom>
          </p:spPr>
        </p:pic>
        <p:sp>
          <p:nvSpPr>
            <p:cNvPr id="15" name="Rectangle 14">
              <a:extLst>
                <a:ext uri="{FF2B5EF4-FFF2-40B4-BE49-F238E27FC236}">
                  <a16:creationId xmlns:a16="http://schemas.microsoft.com/office/drawing/2014/main" id="{387487E9-2B86-C3B1-BEC3-46C35CB6F273}"/>
                </a:ext>
              </a:extLst>
            </p:cNvPr>
            <p:cNvSpPr/>
            <p:nvPr/>
          </p:nvSpPr>
          <p:spPr>
            <a:xfrm>
              <a:off x="9138220" y="5452146"/>
              <a:ext cx="2416396" cy="103105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0" i="1" u="none" strike="noStrike" kern="1200" cap="none" spc="50" normalizeH="0" baseline="0" noProof="0">
                  <a:ln>
                    <a:noFill/>
                  </a:ln>
                  <a:solidFill>
                    <a:srgbClr val="FFFFFF"/>
                  </a:solidFill>
                  <a:effectLst/>
                  <a:uLnTx/>
                  <a:uFillTx/>
                  <a:latin typeface="Helvetica Oblique" pitchFamily="2" charset="0"/>
                  <a:ea typeface="+mn-ea"/>
                  <a:cs typeface="+mn-cs"/>
                </a:rPr>
                <a:t>Confirm your place</a:t>
              </a:r>
            </a:p>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0" i="1" u="none" strike="noStrike" kern="1200" cap="none" spc="50" normalizeH="0" baseline="0" noProof="0">
                  <a:ln>
                    <a:noFill/>
                  </a:ln>
                  <a:solidFill>
                    <a:srgbClr val="FFFFFF"/>
                  </a:solidFill>
                  <a:effectLst/>
                  <a:uLnTx/>
                  <a:uFillTx/>
                  <a:latin typeface="Helvetica Oblique" pitchFamily="2" charset="0"/>
                  <a:ea typeface="+mn-ea"/>
                  <a:cs typeface="+mn-cs"/>
                </a:rPr>
                <a:t>Within 15 working </a:t>
              </a:r>
              <a:br>
                <a:rPr kumimoji="0" lang="en-US" sz="1400" b="0" i="1" u="none" strike="noStrike" kern="1200" cap="none" spc="50" normalizeH="0" baseline="0" noProof="0">
                  <a:ln>
                    <a:noFill/>
                  </a:ln>
                  <a:solidFill>
                    <a:srgbClr val="FFFFFF"/>
                  </a:solidFill>
                  <a:effectLst/>
                  <a:uLnTx/>
                  <a:uFillTx/>
                  <a:latin typeface="Helvetica Oblique" pitchFamily="2" charset="0"/>
                  <a:ea typeface="+mn-ea"/>
                  <a:cs typeface="+mn-cs"/>
                </a:rPr>
              </a:br>
              <a:r>
                <a:rPr kumimoji="0" lang="en-US" sz="1400" b="0" i="1" u="none" strike="noStrike" kern="1200" cap="none" spc="50" normalizeH="0" baseline="0" noProof="0">
                  <a:ln>
                    <a:noFill/>
                  </a:ln>
                  <a:solidFill>
                    <a:srgbClr val="FFFFFF"/>
                  </a:solidFill>
                  <a:effectLst/>
                  <a:uLnTx/>
                  <a:uFillTx/>
                  <a:latin typeface="Helvetica Oblique" pitchFamily="2" charset="0"/>
                  <a:ea typeface="+mn-ea"/>
                  <a:cs typeface="+mn-cs"/>
                </a:rPr>
                <a:t>days of receiving your letter of offer</a:t>
              </a:r>
            </a:p>
          </p:txBody>
        </p:sp>
        <p:sp>
          <p:nvSpPr>
            <p:cNvPr id="16" name="Rectangle 15">
              <a:extLst>
                <a:ext uri="{FF2B5EF4-FFF2-40B4-BE49-F238E27FC236}">
                  <a16:creationId xmlns:a16="http://schemas.microsoft.com/office/drawing/2014/main" id="{980BEF78-5C8D-AA88-E450-0EA10A9F70B6}"/>
                </a:ext>
              </a:extLst>
            </p:cNvPr>
            <p:cNvSpPr/>
            <p:nvPr/>
          </p:nvSpPr>
          <p:spPr>
            <a:xfrm>
              <a:off x="3146418" y="0"/>
              <a:ext cx="2880000" cy="3429000"/>
            </a:xfrm>
            <a:prstGeom prst="rect">
              <a:avLst/>
            </a:prstGeom>
            <a:blipFill>
              <a:blip r:embed="rId6"/>
              <a:srcRect/>
              <a:stretch>
                <a:fillRect l="-59771" t="-1" r="-45271" b="-291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43E34543-DDEB-5740-9B5D-B0DCE6019240}"/>
                </a:ext>
              </a:extLst>
            </p:cNvPr>
            <p:cNvPicPr>
              <a:picLocks noChangeAspect="1"/>
            </p:cNvPicPr>
            <p:nvPr/>
          </p:nvPicPr>
          <p:blipFill>
            <a:blip r:embed="rId7"/>
            <a:srcRect/>
            <a:stretch/>
          </p:blipFill>
          <p:spPr>
            <a:xfrm>
              <a:off x="4215344" y="4135212"/>
              <a:ext cx="854513" cy="592462"/>
            </a:xfrm>
            <a:prstGeom prst="rect">
              <a:avLst/>
            </a:prstGeom>
          </p:spPr>
        </p:pic>
        <p:sp>
          <p:nvSpPr>
            <p:cNvPr id="18" name="Oval 17">
              <a:extLst>
                <a:ext uri="{FF2B5EF4-FFF2-40B4-BE49-F238E27FC236}">
                  <a16:creationId xmlns:a16="http://schemas.microsoft.com/office/drawing/2014/main" id="{1A080F0A-E1A2-73F0-9FDA-883292A82416}"/>
                </a:ext>
              </a:extLst>
            </p:cNvPr>
            <p:cNvSpPr/>
            <p:nvPr/>
          </p:nvSpPr>
          <p:spPr>
            <a:xfrm>
              <a:off x="4530235" y="5070197"/>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4ABBDBB6-0252-F7ED-EDB7-C68CA17C106F}"/>
                </a:ext>
              </a:extLst>
            </p:cNvPr>
            <p:cNvPicPr>
              <a:picLocks noChangeAspect="1"/>
            </p:cNvPicPr>
            <p:nvPr/>
          </p:nvPicPr>
          <p:blipFill>
            <a:blip r:embed="rId8"/>
            <a:srcRect/>
            <a:stretch/>
          </p:blipFill>
          <p:spPr>
            <a:xfrm>
              <a:off x="433097" y="3433738"/>
              <a:ext cx="2324672" cy="702808"/>
            </a:xfrm>
            <a:prstGeom prst="rect">
              <a:avLst/>
            </a:prstGeom>
          </p:spPr>
        </p:pic>
        <p:pic>
          <p:nvPicPr>
            <p:cNvPr id="23" name="Picture 22">
              <a:extLst>
                <a:ext uri="{FF2B5EF4-FFF2-40B4-BE49-F238E27FC236}">
                  <a16:creationId xmlns:a16="http://schemas.microsoft.com/office/drawing/2014/main" id="{A82EFD65-699A-4E0B-F27F-3BBA72BC9761}"/>
                </a:ext>
              </a:extLst>
            </p:cNvPr>
            <p:cNvPicPr>
              <a:picLocks noChangeAspect="1"/>
            </p:cNvPicPr>
            <p:nvPr/>
          </p:nvPicPr>
          <p:blipFill>
            <a:blip r:embed="rId9"/>
            <a:srcRect/>
            <a:stretch/>
          </p:blipFill>
          <p:spPr>
            <a:xfrm>
              <a:off x="6982979" y="634017"/>
              <a:ext cx="966879" cy="670369"/>
            </a:xfrm>
            <a:prstGeom prst="rect">
              <a:avLst/>
            </a:prstGeom>
          </p:spPr>
        </p:pic>
        <p:sp>
          <p:nvSpPr>
            <p:cNvPr id="24" name="Oval 23">
              <a:extLst>
                <a:ext uri="{FF2B5EF4-FFF2-40B4-BE49-F238E27FC236}">
                  <a16:creationId xmlns:a16="http://schemas.microsoft.com/office/drawing/2014/main" id="{15FF2B19-DE09-630D-1338-B0DCD63F53D3}"/>
                </a:ext>
              </a:extLst>
            </p:cNvPr>
            <p:cNvSpPr/>
            <p:nvPr/>
          </p:nvSpPr>
          <p:spPr>
            <a:xfrm>
              <a:off x="7410235" y="1580028"/>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27" name="Picture 26">
              <a:extLst>
                <a:ext uri="{FF2B5EF4-FFF2-40B4-BE49-F238E27FC236}">
                  <a16:creationId xmlns:a16="http://schemas.microsoft.com/office/drawing/2014/main" id="{987EF7D9-BD71-0D25-3123-48FE4B2F014A}"/>
                </a:ext>
              </a:extLst>
            </p:cNvPr>
            <p:cNvPicPr>
              <a:picLocks noChangeAspect="1"/>
            </p:cNvPicPr>
            <p:nvPr/>
          </p:nvPicPr>
          <p:blipFill>
            <a:blip r:embed="rId10"/>
            <a:srcRect/>
            <a:stretch/>
          </p:blipFill>
          <p:spPr>
            <a:xfrm>
              <a:off x="9862979" y="4057305"/>
              <a:ext cx="966879" cy="670369"/>
            </a:xfrm>
            <a:prstGeom prst="rect">
              <a:avLst/>
            </a:prstGeom>
          </p:spPr>
        </p:pic>
        <p:sp>
          <p:nvSpPr>
            <p:cNvPr id="28" name="Oval 27">
              <a:extLst>
                <a:ext uri="{FF2B5EF4-FFF2-40B4-BE49-F238E27FC236}">
                  <a16:creationId xmlns:a16="http://schemas.microsoft.com/office/drawing/2014/main" id="{A6C12360-2E12-9336-3347-CFD27DD80C6F}"/>
                </a:ext>
              </a:extLst>
            </p:cNvPr>
            <p:cNvSpPr/>
            <p:nvPr/>
          </p:nvSpPr>
          <p:spPr>
            <a:xfrm>
              <a:off x="10290235" y="5070197"/>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86C6016C-4689-2D55-523E-4CF3AB07ECAB}"/>
                </a:ext>
              </a:extLst>
            </p:cNvPr>
            <p:cNvSpPr/>
            <p:nvPr/>
          </p:nvSpPr>
          <p:spPr>
            <a:xfrm>
              <a:off x="11786418" y="3429000"/>
              <a:ext cx="2880000" cy="3429000"/>
            </a:xfrm>
            <a:prstGeom prst="rect">
              <a:avLst/>
            </a:prstGeom>
            <a:blipFill>
              <a:blip r:embed="rId11"/>
              <a:srcRect/>
              <a:stretch>
                <a:fillRect l="-55602" t="-5235" r="-35599" b="-2323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D1F7D289-2ED1-B0ED-727F-4D91A167CF3F}"/>
                </a:ext>
              </a:extLst>
            </p:cNvPr>
            <p:cNvSpPr/>
            <p:nvPr/>
          </p:nvSpPr>
          <p:spPr>
            <a:xfrm>
              <a:off x="12163364" y="2055266"/>
              <a:ext cx="2126109"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t>Finalize your application form</a:t>
              </a:r>
            </a:p>
          </p:txBody>
        </p:sp>
        <p:sp>
          <p:nvSpPr>
            <p:cNvPr id="31" name="Rectangle 30">
              <a:extLst>
                <a:ext uri="{FF2B5EF4-FFF2-40B4-BE49-F238E27FC236}">
                  <a16:creationId xmlns:a16="http://schemas.microsoft.com/office/drawing/2014/main" id="{0BB53B9E-AC72-039D-7F67-8DF318072596}"/>
                </a:ext>
              </a:extLst>
            </p:cNvPr>
            <p:cNvSpPr/>
            <p:nvPr/>
          </p:nvSpPr>
          <p:spPr>
            <a:xfrm>
              <a:off x="14666437" y="3429000"/>
              <a:ext cx="2880000"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AC0F60AB-58C0-D8B2-BB19-2EEA474F0C9A}"/>
                </a:ext>
              </a:extLst>
            </p:cNvPr>
            <p:cNvSpPr/>
            <p:nvPr/>
          </p:nvSpPr>
          <p:spPr>
            <a:xfrm>
              <a:off x="14933034" y="5452146"/>
              <a:ext cx="2346807"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t>Get pre-arrival support and meet your peers</a:t>
              </a:r>
            </a:p>
          </p:txBody>
        </p:sp>
        <p:sp>
          <p:nvSpPr>
            <p:cNvPr id="33" name="Rectangle 32">
              <a:extLst>
                <a:ext uri="{FF2B5EF4-FFF2-40B4-BE49-F238E27FC236}">
                  <a16:creationId xmlns:a16="http://schemas.microsoft.com/office/drawing/2014/main" id="{4BEA5401-A2DA-9251-477D-D21B72F4AF81}"/>
                </a:ext>
              </a:extLst>
            </p:cNvPr>
            <p:cNvSpPr/>
            <p:nvPr/>
          </p:nvSpPr>
          <p:spPr>
            <a:xfrm>
              <a:off x="14666437" y="0"/>
              <a:ext cx="2880000" cy="3429000"/>
            </a:xfrm>
            <a:prstGeom prst="rect">
              <a:avLst/>
            </a:prstGeom>
            <a:blipFill>
              <a:blip r:embed="rId1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33B84D39-7466-D361-1D6A-DCF865100A5E}"/>
                </a:ext>
              </a:extLst>
            </p:cNvPr>
            <p:cNvSpPr/>
            <p:nvPr/>
          </p:nvSpPr>
          <p:spPr>
            <a:xfrm>
              <a:off x="17546399" y="3429000"/>
              <a:ext cx="2880000" cy="3429000"/>
            </a:xfrm>
            <a:prstGeom prst="rect">
              <a:avLst/>
            </a:prstGeom>
            <a:blipFill>
              <a:blip r:embed="rId1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6" name="Rectangle 35">
              <a:extLst>
                <a:ext uri="{FF2B5EF4-FFF2-40B4-BE49-F238E27FC236}">
                  <a16:creationId xmlns:a16="http://schemas.microsoft.com/office/drawing/2014/main" id="{DE948806-5BAC-90A6-65CF-750F6500FAEA}"/>
                </a:ext>
              </a:extLst>
            </p:cNvPr>
            <p:cNvSpPr/>
            <p:nvPr/>
          </p:nvSpPr>
          <p:spPr>
            <a:xfrm>
              <a:off x="17823330" y="2055266"/>
              <a:ext cx="2326138"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2C344C"/>
                  </a:solidFill>
                  <a:effectLst/>
                  <a:uLnTx/>
                  <a:uFillTx/>
                  <a:latin typeface="Helvetica Oblique" pitchFamily="2" charset="0"/>
                  <a:ea typeface="+mn-ea"/>
                  <a:cs typeface="+mn-cs"/>
                </a:rPr>
                <a:t>Arrive on campus</a:t>
              </a:r>
            </a:p>
          </p:txBody>
        </p:sp>
        <p:pic>
          <p:nvPicPr>
            <p:cNvPr id="37" name="Picture 36">
              <a:extLst>
                <a:ext uri="{FF2B5EF4-FFF2-40B4-BE49-F238E27FC236}">
                  <a16:creationId xmlns:a16="http://schemas.microsoft.com/office/drawing/2014/main" id="{1FD34192-DB4C-5D31-BF74-78D26CC8E19E}"/>
                </a:ext>
              </a:extLst>
            </p:cNvPr>
            <p:cNvPicPr>
              <a:picLocks noChangeAspect="1"/>
            </p:cNvPicPr>
            <p:nvPr/>
          </p:nvPicPr>
          <p:blipFill>
            <a:blip r:embed="rId14"/>
            <a:srcRect/>
            <a:stretch/>
          </p:blipFill>
          <p:spPr>
            <a:xfrm>
              <a:off x="12742979" y="634017"/>
              <a:ext cx="966879" cy="670369"/>
            </a:xfrm>
            <a:prstGeom prst="rect">
              <a:avLst/>
            </a:prstGeom>
          </p:spPr>
        </p:pic>
        <p:sp>
          <p:nvSpPr>
            <p:cNvPr id="38" name="Oval 37">
              <a:extLst>
                <a:ext uri="{FF2B5EF4-FFF2-40B4-BE49-F238E27FC236}">
                  <a16:creationId xmlns:a16="http://schemas.microsoft.com/office/drawing/2014/main" id="{33AF6EDB-C488-95FE-3CBC-8589E79F477D}"/>
                </a:ext>
              </a:extLst>
            </p:cNvPr>
            <p:cNvSpPr/>
            <p:nvPr/>
          </p:nvSpPr>
          <p:spPr>
            <a:xfrm>
              <a:off x="13170235" y="1580028"/>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1C122487-43A3-CDB3-35A0-C5619F83B2BB}"/>
                </a:ext>
              </a:extLst>
            </p:cNvPr>
            <p:cNvPicPr>
              <a:picLocks noChangeAspect="1"/>
            </p:cNvPicPr>
            <p:nvPr/>
          </p:nvPicPr>
          <p:blipFill>
            <a:blip r:embed="rId15"/>
            <a:srcRect/>
            <a:stretch/>
          </p:blipFill>
          <p:spPr>
            <a:xfrm>
              <a:off x="15622998" y="4057305"/>
              <a:ext cx="966879" cy="670369"/>
            </a:xfrm>
            <a:prstGeom prst="rect">
              <a:avLst/>
            </a:prstGeom>
          </p:spPr>
        </p:pic>
        <p:sp>
          <p:nvSpPr>
            <p:cNvPr id="41" name="Oval 40">
              <a:extLst>
                <a:ext uri="{FF2B5EF4-FFF2-40B4-BE49-F238E27FC236}">
                  <a16:creationId xmlns:a16="http://schemas.microsoft.com/office/drawing/2014/main" id="{B8E05640-70F4-C241-F42C-F1DD2A5DF28B}"/>
                </a:ext>
              </a:extLst>
            </p:cNvPr>
            <p:cNvSpPr/>
            <p:nvPr/>
          </p:nvSpPr>
          <p:spPr>
            <a:xfrm>
              <a:off x="16050254" y="5070197"/>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2" name="Picture 41">
              <a:extLst>
                <a:ext uri="{FF2B5EF4-FFF2-40B4-BE49-F238E27FC236}">
                  <a16:creationId xmlns:a16="http://schemas.microsoft.com/office/drawing/2014/main" id="{BCFEF7F0-4AC6-F625-2EB6-AA872B1F8D29}"/>
                </a:ext>
              </a:extLst>
            </p:cNvPr>
            <p:cNvPicPr>
              <a:picLocks noChangeAspect="1"/>
            </p:cNvPicPr>
            <p:nvPr/>
          </p:nvPicPr>
          <p:blipFill>
            <a:blip r:embed="rId16"/>
            <a:srcRect/>
            <a:stretch/>
          </p:blipFill>
          <p:spPr>
            <a:xfrm>
              <a:off x="18502960" y="634017"/>
              <a:ext cx="966879" cy="670369"/>
            </a:xfrm>
            <a:prstGeom prst="rect">
              <a:avLst/>
            </a:prstGeom>
          </p:spPr>
        </p:pic>
        <p:sp>
          <p:nvSpPr>
            <p:cNvPr id="44" name="Oval 43">
              <a:extLst>
                <a:ext uri="{FF2B5EF4-FFF2-40B4-BE49-F238E27FC236}">
                  <a16:creationId xmlns:a16="http://schemas.microsoft.com/office/drawing/2014/main" id="{51A39E77-F534-2BAA-65C9-B9282A350DAF}"/>
                </a:ext>
              </a:extLst>
            </p:cNvPr>
            <p:cNvSpPr/>
            <p:nvPr/>
          </p:nvSpPr>
          <p:spPr>
            <a:xfrm>
              <a:off x="18930216" y="1580028"/>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669269543"/>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BFCA0BB-0363-CFB9-F65A-6B74EA7C8DDC}"/>
              </a:ext>
            </a:extLst>
          </p:cNvPr>
          <p:cNvGrpSpPr/>
          <p:nvPr/>
        </p:nvGrpSpPr>
        <p:grpSpPr>
          <a:xfrm>
            <a:off x="-7956200" y="0"/>
            <a:ext cx="20148200" cy="6858000"/>
            <a:chOff x="278199" y="0"/>
            <a:chExt cx="20148200" cy="6858000"/>
          </a:xfrm>
        </p:grpSpPr>
        <p:sp>
          <p:nvSpPr>
            <p:cNvPr id="95" name="Rectangle 94">
              <a:extLst>
                <a:ext uri="{FF2B5EF4-FFF2-40B4-BE49-F238E27FC236}">
                  <a16:creationId xmlns:a16="http://schemas.microsoft.com/office/drawing/2014/main" id="{77EF98CD-BA90-E23D-46B1-1BAA2B00BFC1}"/>
                </a:ext>
              </a:extLst>
            </p:cNvPr>
            <p:cNvSpPr/>
            <p:nvPr/>
          </p:nvSpPr>
          <p:spPr>
            <a:xfrm>
              <a:off x="17546399" y="0"/>
              <a:ext cx="28800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E9CA68BB-E82E-4DF1-602C-B44878AECB25}"/>
                </a:ext>
              </a:extLst>
            </p:cNvPr>
            <p:cNvSpPr/>
            <p:nvPr/>
          </p:nvSpPr>
          <p:spPr>
            <a:xfrm>
              <a:off x="11786418" y="0"/>
              <a:ext cx="2880000"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7" name="Rectangle 76">
              <a:extLst>
                <a:ext uri="{FF2B5EF4-FFF2-40B4-BE49-F238E27FC236}">
                  <a16:creationId xmlns:a16="http://schemas.microsoft.com/office/drawing/2014/main" id="{7EDDBF13-DC59-DE86-FE4D-5C501C158A63}"/>
                </a:ext>
              </a:extLst>
            </p:cNvPr>
            <p:cNvSpPr/>
            <p:nvPr/>
          </p:nvSpPr>
          <p:spPr>
            <a:xfrm>
              <a:off x="6026418" y="0"/>
              <a:ext cx="2880000" cy="3429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1A51478B-7424-404E-AEE0-1D3AD285C809}"/>
                </a:ext>
              </a:extLst>
            </p:cNvPr>
            <p:cNvSpPr/>
            <p:nvPr/>
          </p:nvSpPr>
          <p:spPr>
            <a:xfrm>
              <a:off x="6026418" y="3429000"/>
              <a:ext cx="2880000" cy="342900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0A0E11D-EFC8-A04A-8978-905E3900CD31}"/>
                </a:ext>
              </a:extLst>
            </p:cNvPr>
            <p:cNvSpPr/>
            <p:nvPr/>
          </p:nvSpPr>
          <p:spPr>
            <a:xfrm>
              <a:off x="3146418" y="3429000"/>
              <a:ext cx="2880000"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217C7B00-8E0D-6248-B210-5F98C1752D36}"/>
                </a:ext>
              </a:extLst>
            </p:cNvPr>
            <p:cNvSpPr/>
            <p:nvPr/>
          </p:nvSpPr>
          <p:spPr>
            <a:xfrm>
              <a:off x="3378220" y="5452146"/>
              <a:ext cx="2416396"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t>Submit </a:t>
              </a:r>
              <a:b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br>
              <a: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t>your documents</a:t>
              </a:r>
            </a:p>
          </p:txBody>
        </p:sp>
        <p:sp>
          <p:nvSpPr>
            <p:cNvPr id="39" name="Rectangle 38">
              <a:extLst>
                <a:ext uri="{FF2B5EF4-FFF2-40B4-BE49-F238E27FC236}">
                  <a16:creationId xmlns:a16="http://schemas.microsoft.com/office/drawing/2014/main" id="{5FBB979C-FDCD-E540-AD38-9F96287576BE}"/>
                </a:ext>
              </a:extLst>
            </p:cNvPr>
            <p:cNvSpPr/>
            <p:nvPr/>
          </p:nvSpPr>
          <p:spPr>
            <a:xfrm>
              <a:off x="6308175" y="2055266"/>
              <a:ext cx="2316486" cy="81560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2C344C"/>
                  </a:solidFill>
                  <a:effectLst/>
                  <a:uLnTx/>
                  <a:uFillTx/>
                  <a:latin typeface="Helvetica Oblique" pitchFamily="2" charset="0"/>
                  <a:ea typeface="+mn-ea"/>
                  <a:cs typeface="+mn-cs"/>
                </a:rPr>
                <a:t>Receive your evaluation</a:t>
              </a:r>
            </a:p>
            <a:p>
              <a:pPr marL="0" marR="0" lvl="0" indent="0" algn="ctr" defTabSz="914400" rtl="0" eaLnBrk="1" fontAlgn="auto" latinLnBrk="0" hangingPunct="1">
                <a:lnSpc>
                  <a:spcPct val="100000"/>
                </a:lnSpc>
                <a:spcBef>
                  <a:spcPts val="0"/>
                </a:spcBef>
                <a:spcAft>
                  <a:spcPts val="800"/>
                </a:spcAft>
                <a:buClr>
                  <a:srgbClr val="4D4D4D"/>
                </a:buClr>
                <a:buSzPct val="80000"/>
                <a:buFontTx/>
                <a:buNone/>
                <a:tabLst/>
                <a:defRPr/>
              </a:pPr>
              <a:r>
                <a:rPr kumimoji="0" lang="en-US" sz="1400" b="0" i="1" u="none" strike="noStrike" kern="1200" cap="none" spc="50" normalizeH="0" baseline="0" noProof="0">
                  <a:ln>
                    <a:noFill/>
                  </a:ln>
                  <a:solidFill>
                    <a:srgbClr val="2C344C"/>
                  </a:solidFill>
                  <a:effectLst/>
                  <a:uLnTx/>
                  <a:uFillTx/>
                  <a:latin typeface="Helvetica Oblique" pitchFamily="2" charset="0"/>
                  <a:ea typeface="+mn-ea"/>
                  <a:cs typeface="+mn-cs"/>
                </a:rPr>
                <a:t>If successful, within </a:t>
              </a:r>
              <a:br>
                <a:rPr kumimoji="0" lang="en-US" sz="1400" b="0" i="1" u="none" strike="noStrike" kern="1200" cap="none" spc="50" normalizeH="0" baseline="0" noProof="0">
                  <a:ln>
                    <a:noFill/>
                  </a:ln>
                  <a:solidFill>
                    <a:srgbClr val="2C344C"/>
                  </a:solidFill>
                  <a:effectLst/>
                  <a:uLnTx/>
                  <a:uFillTx/>
                  <a:latin typeface="Helvetica Oblique" pitchFamily="2" charset="0"/>
                  <a:ea typeface="+mn-ea"/>
                  <a:cs typeface="+mn-cs"/>
                </a:rPr>
              </a:br>
              <a:r>
                <a:rPr kumimoji="0" lang="en-US" sz="1400" b="0" i="1" u="none" strike="noStrike" kern="1200" cap="none" spc="50" normalizeH="0" baseline="0" noProof="0">
                  <a:ln>
                    <a:noFill/>
                  </a:ln>
                  <a:solidFill>
                    <a:srgbClr val="2C344C"/>
                  </a:solidFill>
                  <a:effectLst/>
                  <a:uLnTx/>
                  <a:uFillTx/>
                  <a:latin typeface="Helvetica Oblique" pitchFamily="2" charset="0"/>
                  <a:ea typeface="+mn-ea"/>
                  <a:cs typeface="+mn-cs"/>
                </a:rPr>
                <a:t>1-2 weeks</a:t>
              </a:r>
            </a:p>
          </p:txBody>
        </p:sp>
        <p:sp>
          <p:nvSpPr>
            <p:cNvPr id="43" name="Rectangle 42">
              <a:extLst>
                <a:ext uri="{FF2B5EF4-FFF2-40B4-BE49-F238E27FC236}">
                  <a16:creationId xmlns:a16="http://schemas.microsoft.com/office/drawing/2014/main" id="{E569BEDF-998A-6A48-8D10-6F25CF35470A}"/>
                </a:ext>
              </a:extLst>
            </p:cNvPr>
            <p:cNvSpPr/>
            <p:nvPr/>
          </p:nvSpPr>
          <p:spPr>
            <a:xfrm>
              <a:off x="8906418" y="3429000"/>
              <a:ext cx="2880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7" name="Rectangle 46">
              <a:extLst>
                <a:ext uri="{FF2B5EF4-FFF2-40B4-BE49-F238E27FC236}">
                  <a16:creationId xmlns:a16="http://schemas.microsoft.com/office/drawing/2014/main" id="{B5224509-D1C6-BA4A-8F2B-8A19FE214FE3}"/>
                </a:ext>
              </a:extLst>
            </p:cNvPr>
            <p:cNvSpPr/>
            <p:nvPr/>
          </p:nvSpPr>
          <p:spPr>
            <a:xfrm>
              <a:off x="8906418" y="0"/>
              <a:ext cx="2880000" cy="3429000"/>
            </a:xfrm>
            <a:prstGeom prst="rect">
              <a:avLst/>
            </a:prstGeom>
            <a:blipFill>
              <a:blip r:embed="rId4"/>
              <a:srcRect/>
              <a:stretch>
                <a:fillRect l="-32513" t="-12195" r="-58688" b="-1627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C231544D-D09C-CA4A-9BC2-50AC30ABEA8E}"/>
                </a:ext>
              </a:extLst>
            </p:cNvPr>
            <p:cNvSpPr/>
            <p:nvPr/>
          </p:nvSpPr>
          <p:spPr>
            <a:xfrm>
              <a:off x="278199" y="3782589"/>
              <a:ext cx="2634468"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process</a:t>
              </a:r>
            </a:p>
          </p:txBody>
        </p:sp>
        <p:pic>
          <p:nvPicPr>
            <p:cNvPr id="71" name="Picture 70">
              <a:extLst>
                <a:ext uri="{FF2B5EF4-FFF2-40B4-BE49-F238E27FC236}">
                  <a16:creationId xmlns:a16="http://schemas.microsoft.com/office/drawing/2014/main" id="{AB5D1C7B-B3F2-964B-83B5-64AFCE26608E}"/>
                </a:ext>
              </a:extLst>
            </p:cNvPr>
            <p:cNvPicPr>
              <a:picLocks noChangeAspect="1"/>
            </p:cNvPicPr>
            <p:nvPr/>
          </p:nvPicPr>
          <p:blipFill>
            <a:blip r:embed="rId5"/>
            <a:srcRect/>
            <a:stretch/>
          </p:blipFill>
          <p:spPr>
            <a:xfrm>
              <a:off x="1157759" y="1952663"/>
              <a:ext cx="875348" cy="1020813"/>
            </a:xfrm>
            <a:prstGeom prst="rect">
              <a:avLst/>
            </a:prstGeom>
          </p:spPr>
        </p:pic>
        <p:sp>
          <p:nvSpPr>
            <p:cNvPr id="21" name="Rectangle 20">
              <a:extLst>
                <a:ext uri="{FF2B5EF4-FFF2-40B4-BE49-F238E27FC236}">
                  <a16:creationId xmlns:a16="http://schemas.microsoft.com/office/drawing/2014/main" id="{B1565E5F-185F-954B-AA6E-F2943F18A4B0}"/>
                </a:ext>
              </a:extLst>
            </p:cNvPr>
            <p:cNvSpPr/>
            <p:nvPr/>
          </p:nvSpPr>
          <p:spPr>
            <a:xfrm>
              <a:off x="9138220" y="5452146"/>
              <a:ext cx="2416396" cy="103105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0" i="1" u="none" strike="noStrike" kern="1200" cap="none" spc="50" normalizeH="0" baseline="0" noProof="0">
                  <a:ln>
                    <a:noFill/>
                  </a:ln>
                  <a:solidFill>
                    <a:srgbClr val="FFFFFF"/>
                  </a:solidFill>
                  <a:effectLst/>
                  <a:uLnTx/>
                  <a:uFillTx/>
                  <a:latin typeface="Helvetica Oblique" pitchFamily="2" charset="0"/>
                  <a:ea typeface="+mn-ea"/>
                  <a:cs typeface="+mn-cs"/>
                </a:rPr>
                <a:t>Confirm your place</a:t>
              </a:r>
            </a:p>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0" i="1" u="none" strike="noStrike" kern="1200" cap="none" spc="50" normalizeH="0" baseline="0" noProof="0">
                  <a:ln>
                    <a:noFill/>
                  </a:ln>
                  <a:solidFill>
                    <a:srgbClr val="FFFFFF"/>
                  </a:solidFill>
                  <a:effectLst/>
                  <a:uLnTx/>
                  <a:uFillTx/>
                  <a:latin typeface="Helvetica Oblique" pitchFamily="2" charset="0"/>
                  <a:ea typeface="+mn-ea"/>
                  <a:cs typeface="+mn-cs"/>
                </a:rPr>
                <a:t>Within 15 working </a:t>
              </a:r>
              <a:br>
                <a:rPr kumimoji="0" lang="en-US" sz="1400" b="0" i="1" u="none" strike="noStrike" kern="1200" cap="none" spc="50" normalizeH="0" baseline="0" noProof="0">
                  <a:ln>
                    <a:noFill/>
                  </a:ln>
                  <a:solidFill>
                    <a:srgbClr val="FFFFFF"/>
                  </a:solidFill>
                  <a:effectLst/>
                  <a:uLnTx/>
                  <a:uFillTx/>
                  <a:latin typeface="Helvetica Oblique" pitchFamily="2" charset="0"/>
                  <a:ea typeface="+mn-ea"/>
                  <a:cs typeface="+mn-cs"/>
                </a:rPr>
              </a:br>
              <a:r>
                <a:rPr kumimoji="0" lang="en-US" sz="1400" b="0" i="1" u="none" strike="noStrike" kern="1200" cap="none" spc="50" normalizeH="0" baseline="0" noProof="0">
                  <a:ln>
                    <a:noFill/>
                  </a:ln>
                  <a:solidFill>
                    <a:srgbClr val="FFFFFF"/>
                  </a:solidFill>
                  <a:effectLst/>
                  <a:uLnTx/>
                  <a:uFillTx/>
                  <a:latin typeface="Helvetica Oblique" pitchFamily="2" charset="0"/>
                  <a:ea typeface="+mn-ea"/>
                  <a:cs typeface="+mn-cs"/>
                </a:rPr>
                <a:t>days of receiving your letter of offer</a:t>
              </a:r>
            </a:p>
          </p:txBody>
        </p:sp>
        <p:sp>
          <p:nvSpPr>
            <p:cNvPr id="26" name="Rectangle 25">
              <a:extLst>
                <a:ext uri="{FF2B5EF4-FFF2-40B4-BE49-F238E27FC236}">
                  <a16:creationId xmlns:a16="http://schemas.microsoft.com/office/drawing/2014/main" id="{1C019261-8E2E-3148-994E-19244EBF3720}"/>
                </a:ext>
              </a:extLst>
            </p:cNvPr>
            <p:cNvSpPr/>
            <p:nvPr/>
          </p:nvSpPr>
          <p:spPr>
            <a:xfrm>
              <a:off x="3146418" y="0"/>
              <a:ext cx="2880000" cy="3429000"/>
            </a:xfrm>
            <a:prstGeom prst="rect">
              <a:avLst/>
            </a:prstGeom>
            <a:blipFill>
              <a:blip r:embed="rId6"/>
              <a:srcRect/>
              <a:stretch>
                <a:fillRect l="-59771" t="-1" r="-45271" b="-291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3" name="Picture 72">
              <a:extLst>
                <a:ext uri="{FF2B5EF4-FFF2-40B4-BE49-F238E27FC236}">
                  <a16:creationId xmlns:a16="http://schemas.microsoft.com/office/drawing/2014/main" id="{469C7B43-94A2-1001-0C14-EB5FEB454C7D}"/>
                </a:ext>
              </a:extLst>
            </p:cNvPr>
            <p:cNvPicPr>
              <a:picLocks noChangeAspect="1"/>
            </p:cNvPicPr>
            <p:nvPr/>
          </p:nvPicPr>
          <p:blipFill>
            <a:blip r:embed="rId7"/>
            <a:srcRect/>
            <a:stretch/>
          </p:blipFill>
          <p:spPr>
            <a:xfrm>
              <a:off x="4215344" y="4135212"/>
              <a:ext cx="854513" cy="592462"/>
            </a:xfrm>
            <a:prstGeom prst="rect">
              <a:avLst/>
            </a:prstGeom>
          </p:spPr>
        </p:pic>
        <p:sp>
          <p:nvSpPr>
            <p:cNvPr id="74" name="Oval 73">
              <a:extLst>
                <a:ext uri="{FF2B5EF4-FFF2-40B4-BE49-F238E27FC236}">
                  <a16:creationId xmlns:a16="http://schemas.microsoft.com/office/drawing/2014/main" id="{F42F45D7-0D22-2755-6825-5B5D7F7A5765}"/>
                </a:ext>
              </a:extLst>
            </p:cNvPr>
            <p:cNvSpPr/>
            <p:nvPr/>
          </p:nvSpPr>
          <p:spPr>
            <a:xfrm>
              <a:off x="4530235" y="5070197"/>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5" name="Picture 74">
              <a:extLst>
                <a:ext uri="{FF2B5EF4-FFF2-40B4-BE49-F238E27FC236}">
                  <a16:creationId xmlns:a16="http://schemas.microsoft.com/office/drawing/2014/main" id="{BED8C358-4BDB-CB81-9EC2-7D1845A7E026}"/>
                </a:ext>
              </a:extLst>
            </p:cNvPr>
            <p:cNvPicPr>
              <a:picLocks noChangeAspect="1"/>
            </p:cNvPicPr>
            <p:nvPr/>
          </p:nvPicPr>
          <p:blipFill>
            <a:blip r:embed="rId8"/>
            <a:srcRect/>
            <a:stretch/>
          </p:blipFill>
          <p:spPr>
            <a:xfrm>
              <a:off x="433097" y="3433738"/>
              <a:ext cx="2324672" cy="702808"/>
            </a:xfrm>
            <a:prstGeom prst="rect">
              <a:avLst/>
            </a:prstGeom>
          </p:spPr>
        </p:pic>
        <p:pic>
          <p:nvPicPr>
            <p:cNvPr id="76" name="Picture 75">
              <a:extLst>
                <a:ext uri="{FF2B5EF4-FFF2-40B4-BE49-F238E27FC236}">
                  <a16:creationId xmlns:a16="http://schemas.microsoft.com/office/drawing/2014/main" id="{45FDFD2D-438C-14BB-792F-C4EEA871AE05}"/>
                </a:ext>
              </a:extLst>
            </p:cNvPr>
            <p:cNvPicPr>
              <a:picLocks noChangeAspect="1"/>
            </p:cNvPicPr>
            <p:nvPr/>
          </p:nvPicPr>
          <p:blipFill>
            <a:blip r:embed="rId9"/>
            <a:srcRect/>
            <a:stretch/>
          </p:blipFill>
          <p:spPr>
            <a:xfrm>
              <a:off x="6982979" y="634017"/>
              <a:ext cx="966879" cy="670369"/>
            </a:xfrm>
            <a:prstGeom prst="rect">
              <a:avLst/>
            </a:prstGeom>
          </p:spPr>
        </p:pic>
        <p:sp>
          <p:nvSpPr>
            <p:cNvPr id="78" name="Oval 77">
              <a:extLst>
                <a:ext uri="{FF2B5EF4-FFF2-40B4-BE49-F238E27FC236}">
                  <a16:creationId xmlns:a16="http://schemas.microsoft.com/office/drawing/2014/main" id="{A7911FF2-E516-743D-873A-694430441216}"/>
                </a:ext>
              </a:extLst>
            </p:cNvPr>
            <p:cNvSpPr/>
            <p:nvPr/>
          </p:nvSpPr>
          <p:spPr>
            <a:xfrm>
              <a:off x="7410235" y="1580028"/>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9" name="Picture 78">
              <a:extLst>
                <a:ext uri="{FF2B5EF4-FFF2-40B4-BE49-F238E27FC236}">
                  <a16:creationId xmlns:a16="http://schemas.microsoft.com/office/drawing/2014/main" id="{55F553D5-97BB-A393-1025-0DB3C58ADF89}"/>
                </a:ext>
              </a:extLst>
            </p:cNvPr>
            <p:cNvPicPr>
              <a:picLocks noChangeAspect="1"/>
            </p:cNvPicPr>
            <p:nvPr/>
          </p:nvPicPr>
          <p:blipFill>
            <a:blip r:embed="rId10"/>
            <a:srcRect/>
            <a:stretch/>
          </p:blipFill>
          <p:spPr>
            <a:xfrm>
              <a:off x="9862979" y="4057305"/>
              <a:ext cx="966879" cy="670369"/>
            </a:xfrm>
            <a:prstGeom prst="rect">
              <a:avLst/>
            </a:prstGeom>
          </p:spPr>
        </p:pic>
        <p:sp>
          <p:nvSpPr>
            <p:cNvPr id="80" name="Oval 79">
              <a:extLst>
                <a:ext uri="{FF2B5EF4-FFF2-40B4-BE49-F238E27FC236}">
                  <a16:creationId xmlns:a16="http://schemas.microsoft.com/office/drawing/2014/main" id="{4C3BBEF6-F806-DEA8-5540-22413C9DE51A}"/>
                </a:ext>
              </a:extLst>
            </p:cNvPr>
            <p:cNvSpPr/>
            <p:nvPr/>
          </p:nvSpPr>
          <p:spPr>
            <a:xfrm>
              <a:off x="10290235" y="5070197"/>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1" name="Rectangle 80">
              <a:extLst>
                <a:ext uri="{FF2B5EF4-FFF2-40B4-BE49-F238E27FC236}">
                  <a16:creationId xmlns:a16="http://schemas.microsoft.com/office/drawing/2014/main" id="{765A2DCA-5880-D24C-D8C1-A03B047A7A8F}"/>
                </a:ext>
              </a:extLst>
            </p:cNvPr>
            <p:cNvSpPr/>
            <p:nvPr/>
          </p:nvSpPr>
          <p:spPr>
            <a:xfrm>
              <a:off x="11786418" y="3429000"/>
              <a:ext cx="2880000" cy="3429000"/>
            </a:xfrm>
            <a:prstGeom prst="rect">
              <a:avLst/>
            </a:prstGeom>
            <a:blipFill>
              <a:blip r:embed="rId11"/>
              <a:srcRect/>
              <a:stretch>
                <a:fillRect l="-55602" t="-5235" r="-35599" b="-2323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2" name="Rectangle 81">
              <a:extLst>
                <a:ext uri="{FF2B5EF4-FFF2-40B4-BE49-F238E27FC236}">
                  <a16:creationId xmlns:a16="http://schemas.microsoft.com/office/drawing/2014/main" id="{5591314A-ECEC-FDBC-0A70-2B9F4D6F2881}"/>
                </a:ext>
              </a:extLst>
            </p:cNvPr>
            <p:cNvSpPr/>
            <p:nvPr/>
          </p:nvSpPr>
          <p:spPr>
            <a:xfrm>
              <a:off x="12163364" y="2055266"/>
              <a:ext cx="2126109"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t>Finalize your application form</a:t>
              </a:r>
            </a:p>
          </p:txBody>
        </p:sp>
        <p:sp>
          <p:nvSpPr>
            <p:cNvPr id="85" name="Rectangle 84">
              <a:extLst>
                <a:ext uri="{FF2B5EF4-FFF2-40B4-BE49-F238E27FC236}">
                  <a16:creationId xmlns:a16="http://schemas.microsoft.com/office/drawing/2014/main" id="{CB182167-3679-3D1F-08C6-CC7385DB881C}"/>
                </a:ext>
              </a:extLst>
            </p:cNvPr>
            <p:cNvSpPr/>
            <p:nvPr/>
          </p:nvSpPr>
          <p:spPr>
            <a:xfrm>
              <a:off x="14666437" y="3429000"/>
              <a:ext cx="2880000"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6" name="Rectangle 85">
              <a:extLst>
                <a:ext uri="{FF2B5EF4-FFF2-40B4-BE49-F238E27FC236}">
                  <a16:creationId xmlns:a16="http://schemas.microsoft.com/office/drawing/2014/main" id="{4709483B-962F-C591-3DA0-7B45A13C1DF8}"/>
                </a:ext>
              </a:extLst>
            </p:cNvPr>
            <p:cNvSpPr/>
            <p:nvPr/>
          </p:nvSpPr>
          <p:spPr>
            <a:xfrm>
              <a:off x="14933034" y="5452146"/>
              <a:ext cx="2346807"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FFFFFF"/>
                  </a:solidFill>
                  <a:effectLst/>
                  <a:uLnTx/>
                  <a:uFillTx/>
                  <a:latin typeface="Helvetica Oblique" pitchFamily="2" charset="0"/>
                  <a:ea typeface="+mn-ea"/>
                  <a:cs typeface="+mn-cs"/>
                </a:rPr>
                <a:t>Get pre-arrival support and meet your peers</a:t>
              </a:r>
            </a:p>
          </p:txBody>
        </p:sp>
        <p:sp>
          <p:nvSpPr>
            <p:cNvPr id="89" name="Rectangle 88">
              <a:extLst>
                <a:ext uri="{FF2B5EF4-FFF2-40B4-BE49-F238E27FC236}">
                  <a16:creationId xmlns:a16="http://schemas.microsoft.com/office/drawing/2014/main" id="{8E78D64B-93C4-260B-2ADE-11AAA888CC25}"/>
                </a:ext>
              </a:extLst>
            </p:cNvPr>
            <p:cNvSpPr/>
            <p:nvPr/>
          </p:nvSpPr>
          <p:spPr>
            <a:xfrm>
              <a:off x="14666437" y="0"/>
              <a:ext cx="2880000" cy="3429000"/>
            </a:xfrm>
            <a:prstGeom prst="rect">
              <a:avLst/>
            </a:prstGeom>
            <a:blipFill>
              <a:blip r:embed="rId1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2D7D5AAD-BB8A-275D-B385-84E3A933265E}"/>
                </a:ext>
              </a:extLst>
            </p:cNvPr>
            <p:cNvSpPr/>
            <p:nvPr/>
          </p:nvSpPr>
          <p:spPr>
            <a:xfrm>
              <a:off x="17546399" y="3429000"/>
              <a:ext cx="2880000" cy="3429000"/>
            </a:xfrm>
            <a:prstGeom prst="rect">
              <a:avLst/>
            </a:prstGeom>
            <a:blipFill>
              <a:blip r:embed="rId1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1" name="Rectangle 90">
              <a:extLst>
                <a:ext uri="{FF2B5EF4-FFF2-40B4-BE49-F238E27FC236}">
                  <a16:creationId xmlns:a16="http://schemas.microsoft.com/office/drawing/2014/main" id="{BF0F570D-DF9D-62A3-EFB8-E7888BE0828F}"/>
                </a:ext>
              </a:extLst>
            </p:cNvPr>
            <p:cNvSpPr/>
            <p:nvPr/>
          </p:nvSpPr>
          <p:spPr>
            <a:xfrm>
              <a:off x="17823330" y="2055266"/>
              <a:ext cx="2326138"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1400" b="0" i="1" u="none" strike="noStrike" kern="1200" cap="none" spc="50" normalizeH="0" baseline="0" noProof="0">
                  <a:ln>
                    <a:noFill/>
                  </a:ln>
                  <a:solidFill>
                    <a:srgbClr val="2C344C"/>
                  </a:solidFill>
                  <a:effectLst/>
                  <a:uLnTx/>
                  <a:uFillTx/>
                  <a:latin typeface="Helvetica Oblique" pitchFamily="2" charset="0"/>
                  <a:ea typeface="+mn-ea"/>
                  <a:cs typeface="+mn-cs"/>
                </a:rPr>
                <a:t>Arrive on campus</a:t>
              </a:r>
            </a:p>
          </p:txBody>
        </p:sp>
        <p:pic>
          <p:nvPicPr>
            <p:cNvPr id="96" name="Picture 95">
              <a:extLst>
                <a:ext uri="{FF2B5EF4-FFF2-40B4-BE49-F238E27FC236}">
                  <a16:creationId xmlns:a16="http://schemas.microsoft.com/office/drawing/2014/main" id="{95DDEA04-3397-23BF-7AAF-C2A32A63F452}"/>
                </a:ext>
              </a:extLst>
            </p:cNvPr>
            <p:cNvPicPr>
              <a:picLocks noChangeAspect="1"/>
            </p:cNvPicPr>
            <p:nvPr/>
          </p:nvPicPr>
          <p:blipFill>
            <a:blip r:embed="rId14"/>
            <a:srcRect/>
            <a:stretch/>
          </p:blipFill>
          <p:spPr>
            <a:xfrm>
              <a:off x="12742979" y="634017"/>
              <a:ext cx="966879" cy="670369"/>
            </a:xfrm>
            <a:prstGeom prst="rect">
              <a:avLst/>
            </a:prstGeom>
          </p:spPr>
        </p:pic>
        <p:sp>
          <p:nvSpPr>
            <p:cNvPr id="97" name="Oval 96">
              <a:extLst>
                <a:ext uri="{FF2B5EF4-FFF2-40B4-BE49-F238E27FC236}">
                  <a16:creationId xmlns:a16="http://schemas.microsoft.com/office/drawing/2014/main" id="{1C754F6A-480D-EF65-996F-386F4BAD53BE}"/>
                </a:ext>
              </a:extLst>
            </p:cNvPr>
            <p:cNvSpPr/>
            <p:nvPr/>
          </p:nvSpPr>
          <p:spPr>
            <a:xfrm>
              <a:off x="13170235" y="1580028"/>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98" name="Picture 97">
              <a:extLst>
                <a:ext uri="{FF2B5EF4-FFF2-40B4-BE49-F238E27FC236}">
                  <a16:creationId xmlns:a16="http://schemas.microsoft.com/office/drawing/2014/main" id="{5E8758E4-EBFD-891D-8167-462EFA549904}"/>
                </a:ext>
              </a:extLst>
            </p:cNvPr>
            <p:cNvPicPr>
              <a:picLocks noChangeAspect="1"/>
            </p:cNvPicPr>
            <p:nvPr/>
          </p:nvPicPr>
          <p:blipFill>
            <a:blip r:embed="rId15"/>
            <a:srcRect/>
            <a:stretch/>
          </p:blipFill>
          <p:spPr>
            <a:xfrm>
              <a:off x="15622998" y="4057305"/>
              <a:ext cx="966879" cy="670369"/>
            </a:xfrm>
            <a:prstGeom prst="rect">
              <a:avLst/>
            </a:prstGeom>
          </p:spPr>
        </p:pic>
        <p:sp>
          <p:nvSpPr>
            <p:cNvPr id="99" name="Oval 98">
              <a:extLst>
                <a:ext uri="{FF2B5EF4-FFF2-40B4-BE49-F238E27FC236}">
                  <a16:creationId xmlns:a16="http://schemas.microsoft.com/office/drawing/2014/main" id="{D8D3C3CE-ED80-653D-F86D-7B5BE901BE58}"/>
                </a:ext>
              </a:extLst>
            </p:cNvPr>
            <p:cNvSpPr/>
            <p:nvPr/>
          </p:nvSpPr>
          <p:spPr>
            <a:xfrm>
              <a:off x="16050254" y="5070197"/>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00" name="Picture 99">
              <a:extLst>
                <a:ext uri="{FF2B5EF4-FFF2-40B4-BE49-F238E27FC236}">
                  <a16:creationId xmlns:a16="http://schemas.microsoft.com/office/drawing/2014/main" id="{81E3B62D-DE82-3FC2-06E2-2C6C0C547544}"/>
                </a:ext>
              </a:extLst>
            </p:cNvPr>
            <p:cNvPicPr>
              <a:picLocks noChangeAspect="1"/>
            </p:cNvPicPr>
            <p:nvPr/>
          </p:nvPicPr>
          <p:blipFill>
            <a:blip r:embed="rId16"/>
            <a:srcRect/>
            <a:stretch/>
          </p:blipFill>
          <p:spPr>
            <a:xfrm>
              <a:off x="18502960" y="634017"/>
              <a:ext cx="966879" cy="670369"/>
            </a:xfrm>
            <a:prstGeom prst="rect">
              <a:avLst/>
            </a:prstGeom>
          </p:spPr>
        </p:pic>
        <p:sp>
          <p:nvSpPr>
            <p:cNvPr id="101" name="Oval 100">
              <a:extLst>
                <a:ext uri="{FF2B5EF4-FFF2-40B4-BE49-F238E27FC236}">
                  <a16:creationId xmlns:a16="http://schemas.microsoft.com/office/drawing/2014/main" id="{F71274F0-4117-A13B-5C04-33797BB1DCB0}"/>
                </a:ext>
              </a:extLst>
            </p:cNvPr>
            <p:cNvSpPr/>
            <p:nvPr/>
          </p:nvSpPr>
          <p:spPr>
            <a:xfrm>
              <a:off x="18930216" y="1580028"/>
              <a:ext cx="112366" cy="112366"/>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8312880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9C17661-816A-92E2-C760-1AC48BD8A840}"/>
              </a:ext>
            </a:extLst>
          </p:cNvPr>
          <p:cNvSpPr/>
          <p:nvPr/>
        </p:nvSpPr>
        <p:spPr>
          <a:xfrm>
            <a:off x="6096000" y="0"/>
            <a:ext cx="6096000" cy="6864000"/>
          </a:xfrm>
          <a:prstGeom prst="rect">
            <a:avLst/>
          </a:prstGeom>
          <a:blipFill>
            <a:blip r:embed="rId3" cstate="screen">
              <a:extLst>
                <a:ext uri="{28A0092B-C50C-407E-A947-70E740481C1C}">
                  <a14:useLocalDpi xmlns:a14="http://schemas.microsoft.com/office/drawing/2010/main"/>
                </a:ext>
              </a:extLst>
            </a:blip>
            <a:srcRect/>
            <a:stretch>
              <a:fillRect b="4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6" name="Rectangle 5">
            <a:extLst>
              <a:ext uri="{FF2B5EF4-FFF2-40B4-BE49-F238E27FC236}">
                <a16:creationId xmlns:a16="http://schemas.microsoft.com/office/drawing/2014/main" id="{45E669B5-5F9D-7705-F52B-33506E5959D0}"/>
              </a:ext>
            </a:extLst>
          </p:cNvPr>
          <p:cNvSpPr/>
          <p:nvPr/>
        </p:nvSpPr>
        <p:spPr>
          <a:xfrm>
            <a:off x="6096000" y="0"/>
            <a:ext cx="6096000" cy="6864000"/>
          </a:xfrm>
          <a:prstGeom prst="rect">
            <a:avLst/>
          </a:prstGeom>
          <a:solidFill>
            <a:srgbClr val="0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9" name="Rectangle 8">
            <a:extLst>
              <a:ext uri="{FF2B5EF4-FFF2-40B4-BE49-F238E27FC236}">
                <a16:creationId xmlns:a16="http://schemas.microsoft.com/office/drawing/2014/main" id="{DC599E80-B8C6-EA01-4E23-72D7156CD560}"/>
              </a:ext>
            </a:extLst>
          </p:cNvPr>
          <p:cNvSpPr/>
          <p:nvPr/>
        </p:nvSpPr>
        <p:spPr>
          <a:xfrm>
            <a:off x="0" y="-3000"/>
            <a:ext cx="6096000" cy="6864000"/>
          </a:xfrm>
          <a:prstGeom prst="rect">
            <a:avLst/>
          </a:prstGeom>
          <a:blipFill>
            <a:blip r:embed="rId4" cstate="screen">
              <a:extLst>
                <a:ext uri="{28A0092B-C50C-407E-A947-70E740481C1C}">
                  <a14:useLocalDpi xmlns:a14="http://schemas.microsoft.com/office/drawing/2010/main"/>
                </a:ext>
              </a:extLst>
            </a:blip>
            <a:srcRect/>
            <a:stretch>
              <a:fillRect b="4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9" name="Rectangle 18">
            <a:extLst>
              <a:ext uri="{FF2B5EF4-FFF2-40B4-BE49-F238E27FC236}">
                <a16:creationId xmlns:a16="http://schemas.microsoft.com/office/drawing/2014/main" id="{70658FDE-60BE-4B11-9FA8-AA720D7A7678}"/>
              </a:ext>
            </a:extLst>
          </p:cNvPr>
          <p:cNvSpPr/>
          <p:nvPr/>
        </p:nvSpPr>
        <p:spPr>
          <a:xfrm>
            <a:off x="0" y="0"/>
            <a:ext cx="6096000" cy="6864000"/>
          </a:xfrm>
          <a:prstGeom prst="rect">
            <a:avLst/>
          </a:prstGeom>
          <a:solidFill>
            <a:srgbClr val="0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0" name="Text Placeholder 4">
            <a:extLst>
              <a:ext uri="{FF2B5EF4-FFF2-40B4-BE49-F238E27FC236}">
                <a16:creationId xmlns:a16="http://schemas.microsoft.com/office/drawing/2014/main" id="{63F4C546-E03D-B588-CEFC-E80A09BB4F75}"/>
              </a:ext>
            </a:extLst>
          </p:cNvPr>
          <p:cNvSpPr txBox="1">
            <a:spLocks/>
          </p:cNvSpPr>
          <p:nvPr/>
        </p:nvSpPr>
        <p:spPr>
          <a:xfrm>
            <a:off x="1180226" y="3996228"/>
            <a:ext cx="9831551" cy="1509601"/>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questions? </a:t>
            </a:r>
          </a:p>
        </p:txBody>
      </p:sp>
      <p:pic>
        <p:nvPicPr>
          <p:cNvPr id="8" name="Picture 7">
            <a:extLst>
              <a:ext uri="{FF2B5EF4-FFF2-40B4-BE49-F238E27FC236}">
                <a16:creationId xmlns:a16="http://schemas.microsoft.com/office/drawing/2014/main" id="{F0B140B7-D7DC-3C48-87A9-38DF1C49E216}"/>
              </a:ext>
            </a:extLst>
          </p:cNvPr>
          <p:cNvPicPr>
            <a:picLocks noChangeAspect="1"/>
          </p:cNvPicPr>
          <p:nvPr/>
        </p:nvPicPr>
        <p:blipFill>
          <a:blip r:embed="rId5" cstate="screen">
            <a:biLevel thresh="25000"/>
            <a:extLst>
              <a:ext uri="{28A0092B-C50C-407E-A947-70E740481C1C}">
                <a14:useLocalDpi xmlns:a14="http://schemas.microsoft.com/office/drawing/2010/main"/>
              </a:ext>
            </a:extLst>
          </a:blip>
          <a:srcRect/>
          <a:stretch/>
        </p:blipFill>
        <p:spPr>
          <a:xfrm>
            <a:off x="5584552" y="1326431"/>
            <a:ext cx="1022896" cy="1192881"/>
          </a:xfrm>
          <a:prstGeom prst="rect">
            <a:avLst/>
          </a:prstGeom>
        </p:spPr>
      </p:pic>
      <p:pic>
        <p:nvPicPr>
          <p:cNvPr id="3" name="Picture 2" descr="A white text on a black background&#10;&#10;Description automatically generated with medium confidence">
            <a:extLst>
              <a:ext uri="{FF2B5EF4-FFF2-40B4-BE49-F238E27FC236}">
                <a16:creationId xmlns:a16="http://schemas.microsoft.com/office/drawing/2014/main" id="{9E989423-9E75-5EB2-0C9A-8EE85F2E75C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211309" y="3485343"/>
            <a:ext cx="1769383" cy="1358050"/>
          </a:xfrm>
          <a:prstGeom prst="rect">
            <a:avLst/>
          </a:prstGeom>
        </p:spPr>
      </p:pic>
    </p:spTree>
    <p:extLst>
      <p:ext uri="{BB962C8B-B14F-4D97-AF65-F5344CB8AC3E}">
        <p14:creationId xmlns:p14="http://schemas.microsoft.com/office/powerpoint/2010/main" val="41289991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5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5914020-087F-A00D-C2CE-8D8CDE13BDD9}"/>
              </a:ext>
            </a:extLst>
          </p:cNvPr>
          <p:cNvSpPr/>
          <p:nvPr/>
        </p:nvSpPr>
        <p:spPr>
          <a:xfrm>
            <a:off x="0" y="0"/>
            <a:ext cx="12192000" cy="685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8" name="Rectangle 17">
            <a:extLst>
              <a:ext uri="{FF2B5EF4-FFF2-40B4-BE49-F238E27FC236}">
                <a16:creationId xmlns:a16="http://schemas.microsoft.com/office/drawing/2014/main" id="{C4CE0792-31E8-D474-3C6B-72EBF3B3C9EF}"/>
              </a:ext>
            </a:extLst>
          </p:cNvPr>
          <p:cNvSpPr/>
          <p:nvPr/>
        </p:nvSpPr>
        <p:spPr>
          <a:xfrm>
            <a:off x="0" y="0"/>
            <a:ext cx="12192000" cy="6858000"/>
          </a:xfrm>
          <a:prstGeom prst="rect">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2" name="Rectangle 11">
            <a:extLst>
              <a:ext uri="{FF2B5EF4-FFF2-40B4-BE49-F238E27FC236}">
                <a16:creationId xmlns:a16="http://schemas.microsoft.com/office/drawing/2014/main" id="{DA29993F-29EB-1084-ACA2-91676E2F564D}"/>
              </a:ext>
            </a:extLst>
          </p:cNvPr>
          <p:cNvSpPr/>
          <p:nvPr/>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sp>
        <p:nvSpPr>
          <p:cNvPr id="13" name="Rectangle 12">
            <a:extLst>
              <a:ext uri="{FF2B5EF4-FFF2-40B4-BE49-F238E27FC236}">
                <a16:creationId xmlns:a16="http://schemas.microsoft.com/office/drawing/2014/main" id="{8C09C918-3E60-BDDD-F3A4-3DD142219273}"/>
              </a:ext>
            </a:extLst>
          </p:cNvPr>
          <p:cNvSpPr/>
          <p:nvPr/>
        </p:nvSpPr>
        <p:spPr>
          <a:xfrm>
            <a:off x="609600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Helvetica" pitchFamily="2" charset="0"/>
              <a:ea typeface="+mn-ea"/>
              <a:cs typeface="+mn-cs"/>
              <a:sym typeface="Arial"/>
            </a:endParaRPr>
          </a:p>
        </p:txBody>
      </p:sp>
      <p:pic>
        <p:nvPicPr>
          <p:cNvPr id="8" name="Picture 7">
            <a:extLst>
              <a:ext uri="{FF2B5EF4-FFF2-40B4-BE49-F238E27FC236}">
                <a16:creationId xmlns:a16="http://schemas.microsoft.com/office/drawing/2014/main" id="{F0B140B7-D7DC-3C48-87A9-38DF1C49E216}"/>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rcRect/>
          <a:stretch/>
        </p:blipFill>
        <p:spPr>
          <a:xfrm>
            <a:off x="5584552" y="966031"/>
            <a:ext cx="1022896" cy="1192881"/>
          </a:xfrm>
          <a:prstGeom prst="rect">
            <a:avLst/>
          </a:prstGeom>
        </p:spPr>
      </p:pic>
      <p:pic>
        <p:nvPicPr>
          <p:cNvPr id="15" name="Picture 14">
            <a:extLst>
              <a:ext uri="{FF2B5EF4-FFF2-40B4-BE49-F238E27FC236}">
                <a16:creationId xmlns:a16="http://schemas.microsoft.com/office/drawing/2014/main" id="{8FF97944-18AB-4E40-F834-6F23AF59A1A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887683" y="2329729"/>
            <a:ext cx="4980710" cy="2132228"/>
          </a:xfrm>
          <a:prstGeom prst="rect">
            <a:avLst/>
          </a:prstGeom>
        </p:spPr>
      </p:pic>
      <p:pic>
        <p:nvPicPr>
          <p:cNvPr id="2" name="Picture 1">
            <a:extLst>
              <a:ext uri="{FF2B5EF4-FFF2-40B4-BE49-F238E27FC236}">
                <a16:creationId xmlns:a16="http://schemas.microsoft.com/office/drawing/2014/main" id="{9CDD54EF-9886-DFAC-531F-710574CA5467}"/>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4576345" y="2248229"/>
            <a:ext cx="4980708" cy="2132228"/>
          </a:xfrm>
          <a:prstGeom prst="rect">
            <a:avLst/>
          </a:prstGeom>
        </p:spPr>
      </p:pic>
      <p:sp>
        <p:nvSpPr>
          <p:cNvPr id="3" name="TextBox 2">
            <a:extLst>
              <a:ext uri="{FF2B5EF4-FFF2-40B4-BE49-F238E27FC236}">
                <a16:creationId xmlns:a16="http://schemas.microsoft.com/office/drawing/2014/main" id="{F65BA7BC-8756-6596-ACD5-D8A012FEC47E}"/>
              </a:ext>
            </a:extLst>
          </p:cNvPr>
          <p:cNvSpPr txBox="1"/>
          <p:nvPr/>
        </p:nvSpPr>
        <p:spPr>
          <a:xfrm>
            <a:off x="2495453" y="4797407"/>
            <a:ext cx="7201094"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90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Follow us:</a:t>
            </a:r>
            <a:endParaRPr kumimoji="0" lang="en-US" sz="900" b="0" i="0" u="none" strike="noStrike" kern="1200" cap="none" spc="50" normalizeH="0" baseline="0" noProof="0">
              <a:ln>
                <a:noFill/>
              </a:ln>
              <a:solidFill>
                <a:srgbClr val="FFFFFF"/>
              </a:solidFill>
              <a:effectLst/>
              <a:uLnTx/>
              <a:uFillTx/>
              <a:latin typeface="Helvetica" pitchFamily="2" charset="0"/>
              <a:ea typeface="+mn-ea"/>
              <a:cs typeface="Mongolian Baiti" panose="03000500000000000000" pitchFamily="66" charset="0"/>
            </a:endParaRPr>
          </a:p>
        </p:txBody>
      </p:sp>
      <p:pic>
        <p:nvPicPr>
          <p:cNvPr id="5" name="Picture 4" descr="A picture containing text, clipart&#10;&#10;Description automatically generated">
            <a:extLst>
              <a:ext uri="{FF2B5EF4-FFF2-40B4-BE49-F238E27FC236}">
                <a16:creationId xmlns:a16="http://schemas.microsoft.com/office/drawing/2014/main" id="{EEAA0C6D-C1A3-21BC-983D-7CE09754B0A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71292" y="5483636"/>
            <a:ext cx="249417" cy="290020"/>
          </a:xfrm>
          <a:prstGeom prst="rect">
            <a:avLst/>
          </a:prstGeom>
        </p:spPr>
      </p:pic>
      <p:pic>
        <p:nvPicPr>
          <p:cNvPr id="7" name="Picture 6" descr="Icon&#10;&#10;Description automatically generated">
            <a:extLst>
              <a:ext uri="{FF2B5EF4-FFF2-40B4-BE49-F238E27FC236}">
                <a16:creationId xmlns:a16="http://schemas.microsoft.com/office/drawing/2014/main" id="{06842C0B-E437-BF48-18B8-303BFB18990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74777" y="5423458"/>
            <a:ext cx="453599" cy="453599"/>
          </a:xfrm>
          <a:prstGeom prst="rect">
            <a:avLst/>
          </a:prstGeom>
        </p:spPr>
      </p:pic>
      <p:pic>
        <p:nvPicPr>
          <p:cNvPr id="10" name="Picture 9" descr="Icon&#10;&#10;Description automatically generated">
            <a:extLst>
              <a:ext uri="{FF2B5EF4-FFF2-40B4-BE49-F238E27FC236}">
                <a16:creationId xmlns:a16="http://schemas.microsoft.com/office/drawing/2014/main" id="{B8FB5391-8D9A-A06E-20B7-07190389407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25014" y="5420662"/>
            <a:ext cx="400110" cy="400110"/>
          </a:xfrm>
          <a:prstGeom prst="rect">
            <a:avLst/>
          </a:prstGeom>
        </p:spPr>
      </p:pic>
      <p:sp>
        <p:nvSpPr>
          <p:cNvPr id="14" name="TextBox 13">
            <a:extLst>
              <a:ext uri="{FF2B5EF4-FFF2-40B4-BE49-F238E27FC236}">
                <a16:creationId xmlns:a16="http://schemas.microsoft.com/office/drawing/2014/main" id="{46EFA7A4-415F-E0BD-B672-110153396661}"/>
              </a:ext>
            </a:extLst>
          </p:cNvPr>
          <p:cNvSpPr txBox="1"/>
          <p:nvPr/>
        </p:nvSpPr>
        <p:spPr>
          <a:xfrm>
            <a:off x="4459967" y="5863994"/>
            <a:ext cx="327206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900"/>
              </a:spcAft>
              <a:buClrTx/>
              <a:buSzTx/>
              <a:buFontTx/>
              <a:buNone/>
              <a:tabLst/>
              <a:defRPr/>
            </a:pPr>
            <a:r>
              <a:rPr kumimoji="0" lang="en-US" sz="1800" b="0" i="0" u="none" strike="noStrike" kern="1200" cap="none" spc="50" normalizeH="0" baseline="0" noProof="0">
                <a:ln>
                  <a:noFill/>
                </a:ln>
                <a:solidFill>
                  <a:srgbClr val="FFFFFF"/>
                </a:solidFill>
                <a:effectLst/>
                <a:uLnTx/>
                <a:uFillTx/>
                <a:latin typeface="Helvetica" pitchFamily="2" charset="0"/>
                <a:ea typeface="+mn-ea"/>
                <a:cs typeface="Mongolian Baiti" panose="03000500000000000000" pitchFamily="66" charset="0"/>
              </a:rPr>
              <a:t>l</a:t>
            </a:r>
            <a:r>
              <a:rPr kumimoji="0" lang="en-US" sz="1800" b="0" i="0" u="none" strike="noStrike" kern="1200" cap="none" spc="50" normalizeH="0" baseline="0" noProof="0" err="1">
                <a:ln>
                  <a:noFill/>
                </a:ln>
                <a:solidFill>
                  <a:srgbClr val="FFFFFF"/>
                </a:solidFill>
                <a:effectLst/>
                <a:uLnTx/>
                <a:uFillTx/>
                <a:latin typeface="Helvetica" pitchFamily="2" charset="0"/>
                <a:ea typeface="+mn-ea"/>
                <a:cs typeface="Mongolian Baiti" panose="03000500000000000000" pitchFamily="66" charset="0"/>
              </a:rPr>
              <a:t>inktr.ee</a:t>
            </a:r>
            <a:r>
              <a:rPr kumimoji="0" lang="en-US" sz="1800" b="0" i="0" u="none" strike="noStrike" kern="1200" cap="none" spc="50" normalizeH="0" baseline="0" noProof="0">
                <a:ln>
                  <a:noFill/>
                </a:ln>
                <a:solidFill>
                  <a:srgbClr val="FFFFFF"/>
                </a:solidFill>
                <a:effectLst/>
                <a:uLnTx/>
                <a:uFillTx/>
                <a:latin typeface="Helvetica" pitchFamily="2" charset="0"/>
                <a:ea typeface="+mn-ea"/>
                <a:cs typeface="Mongolian Baiti" panose="03000500000000000000" pitchFamily="66" charset="0"/>
              </a:rPr>
              <a:t>/</a:t>
            </a:r>
            <a:r>
              <a:rPr kumimoji="0" lang="en-US" sz="1800" b="0" i="0" u="none" strike="noStrike" kern="1200" cap="none" spc="50" normalizeH="0" baseline="0" noProof="0" err="1">
                <a:ln>
                  <a:noFill/>
                </a:ln>
                <a:solidFill>
                  <a:srgbClr val="FFFFFF"/>
                </a:solidFill>
                <a:effectLst/>
                <a:uLnTx/>
                <a:uFillTx/>
                <a:latin typeface="Helvetica" pitchFamily="2" charset="0"/>
                <a:ea typeface="+mn-ea"/>
                <a:cs typeface="Mongolian Baiti" panose="03000500000000000000" pitchFamily="66" charset="0"/>
              </a:rPr>
              <a:t>glion.edu</a:t>
            </a:r>
            <a:endParaRPr kumimoji="0" lang="en-US" sz="1800" b="0" i="0" u="none" strike="noStrike" kern="1200" cap="none" spc="50" normalizeH="0" baseline="0" noProof="0">
              <a:ln>
                <a:noFill/>
              </a:ln>
              <a:solidFill>
                <a:srgbClr val="FFFFFF"/>
              </a:solidFill>
              <a:effectLst/>
              <a:uLnTx/>
              <a:uFillTx/>
              <a:latin typeface="Helvetica" pitchFamily="2" charset="0"/>
              <a:ea typeface="+mn-ea"/>
              <a:cs typeface="Mongolian Baiti" panose="03000500000000000000" pitchFamily="66" charset="0"/>
            </a:endParaRPr>
          </a:p>
        </p:txBody>
      </p:sp>
    </p:spTree>
    <p:extLst>
      <p:ext uri="{BB962C8B-B14F-4D97-AF65-F5344CB8AC3E}">
        <p14:creationId xmlns:p14="http://schemas.microsoft.com/office/powerpoint/2010/main" val="41232557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withEffect">
                                  <p:stCondLst>
                                    <p:cond delay="500"/>
                                  </p:stCondLst>
                                  <p:childTnLst>
                                    <p:anim calcmode="lin" valueType="num">
                                      <p:cBhvr additive="base">
                                        <p:cTn id="6" dur="500"/>
                                        <p:tgtEl>
                                          <p:spTgt spid="12"/>
                                        </p:tgtEl>
                                        <p:attrNameLst>
                                          <p:attrName>ppt_x</p:attrName>
                                        </p:attrNameLst>
                                      </p:cBhvr>
                                      <p:tavLst>
                                        <p:tav tm="0">
                                          <p:val>
                                            <p:strVal val="ppt_x"/>
                                          </p:val>
                                        </p:tav>
                                        <p:tav tm="100000">
                                          <p:val>
                                            <p:strVal val="ppt_x"/>
                                          </p:val>
                                        </p:tav>
                                      </p:tavLst>
                                    </p:anim>
                                    <p:anim calcmode="lin" valueType="num">
                                      <p:cBhvr additive="base">
                                        <p:cTn id="7" dur="500"/>
                                        <p:tgtEl>
                                          <p:spTgt spid="12"/>
                                        </p:tgtEl>
                                        <p:attrNameLst>
                                          <p:attrName>ppt_y</p:attrName>
                                        </p:attrNameLst>
                                      </p:cBhvr>
                                      <p:tavLst>
                                        <p:tav tm="0">
                                          <p:val>
                                            <p:strVal val="ppt_y"/>
                                          </p:val>
                                        </p:tav>
                                        <p:tav tm="100000">
                                          <p:val>
                                            <p:strVal val="1+ppt_h/2"/>
                                          </p:val>
                                        </p:tav>
                                      </p:tavLst>
                                    </p:anim>
                                    <p:set>
                                      <p:cBhvr>
                                        <p:cTn id="8" dur="1" fill="hold">
                                          <p:stCondLst>
                                            <p:cond delay="499"/>
                                          </p:stCondLst>
                                        </p:cTn>
                                        <p:tgtEl>
                                          <p:spTgt spid="12"/>
                                        </p:tgtEl>
                                        <p:attrNameLst>
                                          <p:attrName>style.visibility</p:attrName>
                                        </p:attrNameLst>
                                      </p:cBhvr>
                                      <p:to>
                                        <p:strVal val="hidden"/>
                                      </p:to>
                                    </p:set>
                                  </p:childTnLst>
                                </p:cTn>
                              </p:par>
                              <p:par>
                                <p:cTn id="9" presetID="2" presetClass="exit" presetSubtype="1" fill="hold" grpId="0" nodeType="withEffect">
                                  <p:stCondLst>
                                    <p:cond delay="500"/>
                                  </p:stCondLst>
                                  <p:childTnLst>
                                    <p:anim calcmode="lin" valueType="num">
                                      <p:cBhvr additive="base">
                                        <p:cTn id="10" dur="500"/>
                                        <p:tgtEl>
                                          <p:spTgt spid="13"/>
                                        </p:tgtEl>
                                        <p:attrNameLst>
                                          <p:attrName>ppt_x</p:attrName>
                                        </p:attrNameLst>
                                      </p:cBhvr>
                                      <p:tavLst>
                                        <p:tav tm="0">
                                          <p:val>
                                            <p:strVal val="ppt_x"/>
                                          </p:val>
                                        </p:tav>
                                        <p:tav tm="100000">
                                          <p:val>
                                            <p:strVal val="ppt_x"/>
                                          </p:val>
                                        </p:tav>
                                      </p:tavLst>
                                    </p:anim>
                                    <p:anim calcmode="lin" valueType="num">
                                      <p:cBhvr additive="base">
                                        <p:cTn id="11" dur="500"/>
                                        <p:tgtEl>
                                          <p:spTgt spid="13"/>
                                        </p:tgtEl>
                                        <p:attrNameLst>
                                          <p:attrName>ppt_y</p:attrName>
                                        </p:attrNameLst>
                                      </p:cBhvr>
                                      <p:tavLst>
                                        <p:tav tm="0">
                                          <p:val>
                                            <p:strVal val="ppt_y"/>
                                          </p:val>
                                        </p:tav>
                                        <p:tav tm="100000">
                                          <p:val>
                                            <p:strVal val="0-ppt_h/2"/>
                                          </p:val>
                                        </p:tav>
                                      </p:tavLst>
                                    </p:anim>
                                    <p:set>
                                      <p:cBhvr>
                                        <p:cTn id="1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a:extLst>
            <a:ext uri="{FF2B5EF4-FFF2-40B4-BE49-F238E27FC236}">
              <a16:creationId xmlns:a16="http://schemas.microsoft.com/office/drawing/2014/main" id="{F0BCADDD-27A1-8AA3-8199-AE8DC4059E62}"/>
            </a:ext>
          </a:extLst>
        </p:cNvPr>
        <p:cNvGrpSpPr/>
        <p:nvPr/>
      </p:nvGrpSpPr>
      <p:grpSpPr>
        <a:xfrm>
          <a:off x="0" y="0"/>
          <a:ext cx="0" cy="0"/>
          <a:chOff x="0" y="0"/>
          <a:chExt cx="0" cy="0"/>
        </a:xfrm>
      </p:grpSpPr>
      <p:pic>
        <p:nvPicPr>
          <p:cNvPr id="10" name="BBA_IHB_ppt.mp4">
            <a:hlinkClick r:id="" action="ppaction://media"/>
            <a:extLst>
              <a:ext uri="{FF2B5EF4-FFF2-40B4-BE49-F238E27FC236}">
                <a16:creationId xmlns:a16="http://schemas.microsoft.com/office/drawing/2014/main" id="{EDD055CB-C480-C9B5-F56D-545296BB9045}"/>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3880" b="3880"/>
          <a:stretch/>
        </p:blipFill>
        <p:spPr>
          <a:xfrm>
            <a:off x="625056" y="590401"/>
            <a:ext cx="10941887" cy="5677200"/>
          </a:xfrm>
          <a:prstGeom prst="rect">
            <a:avLst/>
          </a:prstGeom>
        </p:spPr>
      </p:pic>
      <p:sp>
        <p:nvSpPr>
          <p:cNvPr id="9" name="Google Shape;147;p8">
            <a:extLst>
              <a:ext uri="{FF2B5EF4-FFF2-40B4-BE49-F238E27FC236}">
                <a16:creationId xmlns:a16="http://schemas.microsoft.com/office/drawing/2014/main" id="{D426BC8E-5CAB-E8E5-B4A0-5D063F3D6618}"/>
              </a:ext>
            </a:extLst>
          </p:cNvPr>
          <p:cNvSpPr/>
          <p:nvPr/>
        </p:nvSpPr>
        <p:spPr>
          <a:xfrm>
            <a:off x="625056" y="590400"/>
            <a:ext cx="10941887" cy="5677200"/>
          </a:xfrm>
          <a:prstGeom prst="rect">
            <a:avLst/>
          </a:prstGeom>
          <a:solidFill>
            <a:schemeClr val="bg1">
              <a:alpha val="60000"/>
            </a:schemeClr>
          </a:solidFill>
          <a:ln w="1270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pic>
        <p:nvPicPr>
          <p:cNvPr id="3" name="Picture 2">
            <a:extLst>
              <a:ext uri="{FF2B5EF4-FFF2-40B4-BE49-F238E27FC236}">
                <a16:creationId xmlns:a16="http://schemas.microsoft.com/office/drawing/2014/main" id="{EEE3AAC8-D982-804E-8B1D-14F49FCAC6E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451964" y="2450020"/>
            <a:ext cx="5288073" cy="2558104"/>
          </a:xfrm>
          <a:prstGeom prst="rect">
            <a:avLst/>
          </a:prstGeom>
        </p:spPr>
      </p:pic>
      <p:sp>
        <p:nvSpPr>
          <p:cNvPr id="6" name="Google Shape;159;p9">
            <a:extLst>
              <a:ext uri="{FF2B5EF4-FFF2-40B4-BE49-F238E27FC236}">
                <a16:creationId xmlns:a16="http://schemas.microsoft.com/office/drawing/2014/main" id="{2C9EDA1E-B9CA-51D9-84BD-8FA906882763}"/>
              </a:ext>
            </a:extLst>
          </p:cNvPr>
          <p:cNvSpPr txBox="1"/>
          <p:nvPr/>
        </p:nvSpPr>
        <p:spPr>
          <a:xfrm>
            <a:off x="3791002" y="4635856"/>
            <a:ext cx="4609996" cy="83095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 INTERNATIONAL HOSPITALITY BUSINESS</a:t>
            </a:r>
            <a:endParaRPr kumimoji="0" lang="en-GB" sz="1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pic>
        <p:nvPicPr>
          <p:cNvPr id="2" name="Picture 1">
            <a:extLst>
              <a:ext uri="{FF2B5EF4-FFF2-40B4-BE49-F238E27FC236}">
                <a16:creationId xmlns:a16="http://schemas.microsoft.com/office/drawing/2014/main" id="{65BA6203-741A-E698-3416-D0E1E5688C8F}"/>
              </a:ext>
            </a:extLst>
          </p:cNvPr>
          <p:cNvPicPr>
            <a:picLocks noChangeAspect="1"/>
          </p:cNvPicPr>
          <p:nvPr/>
        </p:nvPicPr>
        <p:blipFill>
          <a:blip r:embed="rId6"/>
          <a:srcRect/>
          <a:stretch/>
        </p:blipFill>
        <p:spPr>
          <a:xfrm>
            <a:off x="5835173" y="1060246"/>
            <a:ext cx="521654" cy="661883"/>
          </a:xfrm>
          <a:prstGeom prst="rect">
            <a:avLst/>
          </a:prstGeom>
        </p:spPr>
      </p:pic>
    </p:spTree>
    <p:extLst>
      <p:ext uri="{BB962C8B-B14F-4D97-AF65-F5344CB8AC3E}">
        <p14:creationId xmlns:p14="http://schemas.microsoft.com/office/powerpoint/2010/main" val="15178929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404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10"/>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a:extLst>
            <a:ext uri="{FF2B5EF4-FFF2-40B4-BE49-F238E27FC236}">
              <a16:creationId xmlns:a16="http://schemas.microsoft.com/office/drawing/2014/main" id="{EE136138-959F-2F2E-543F-34EF86A4B337}"/>
            </a:ext>
          </a:extLst>
        </p:cNvPr>
        <p:cNvGrpSpPr/>
        <p:nvPr/>
      </p:nvGrpSpPr>
      <p:grpSpPr>
        <a:xfrm>
          <a:off x="0" y="0"/>
          <a:ext cx="0" cy="0"/>
          <a:chOff x="0" y="0"/>
          <a:chExt cx="0" cy="0"/>
        </a:xfrm>
      </p:grpSpPr>
      <p:pic>
        <p:nvPicPr>
          <p:cNvPr id="15" name="Hospitality_traditional_montage_1.mp4">
            <a:hlinkClick r:id="" action="ppaction://media"/>
            <a:extLst>
              <a:ext uri="{FF2B5EF4-FFF2-40B4-BE49-F238E27FC236}">
                <a16:creationId xmlns:a16="http://schemas.microsoft.com/office/drawing/2014/main" id="{FA2E4543-0380-FC68-5969-B99D9D4452DA}"/>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t="3880" b="3880"/>
          <a:stretch/>
        </p:blipFill>
        <p:spPr>
          <a:xfrm>
            <a:off x="625056" y="590400"/>
            <a:ext cx="10941887" cy="5677200"/>
          </a:xfrm>
          <a:prstGeom prst="rect">
            <a:avLst/>
          </a:prstGeom>
        </p:spPr>
      </p:pic>
      <p:sp>
        <p:nvSpPr>
          <p:cNvPr id="20" name="Google Shape;147;p8">
            <a:extLst>
              <a:ext uri="{FF2B5EF4-FFF2-40B4-BE49-F238E27FC236}">
                <a16:creationId xmlns:a16="http://schemas.microsoft.com/office/drawing/2014/main" id="{5F0E8374-601E-DA48-6757-495DA42051D9}"/>
              </a:ext>
            </a:extLst>
          </p:cNvPr>
          <p:cNvSpPr/>
          <p:nvPr/>
        </p:nvSpPr>
        <p:spPr>
          <a:xfrm>
            <a:off x="625057" y="590400"/>
            <a:ext cx="10941886" cy="5677200"/>
          </a:xfrm>
          <a:prstGeom prst="rect">
            <a:avLst/>
          </a:prstGeom>
          <a:solidFill>
            <a:srgbClr val="000000">
              <a:alpha val="30000"/>
            </a:srgbClr>
          </a:solidFill>
          <a:ln w="1270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grpSp>
        <p:nvGrpSpPr>
          <p:cNvPr id="16" name="Group 15">
            <a:extLst>
              <a:ext uri="{FF2B5EF4-FFF2-40B4-BE49-F238E27FC236}">
                <a16:creationId xmlns:a16="http://schemas.microsoft.com/office/drawing/2014/main" id="{441C55A6-3A0B-A17A-AC28-CA6ABD8A79D7}"/>
              </a:ext>
            </a:extLst>
          </p:cNvPr>
          <p:cNvGrpSpPr/>
          <p:nvPr/>
        </p:nvGrpSpPr>
        <p:grpSpPr>
          <a:xfrm>
            <a:off x="3049192" y="2321441"/>
            <a:ext cx="6096001" cy="2088655"/>
            <a:chOff x="3049192" y="2321441"/>
            <a:chExt cx="6096001" cy="2088655"/>
          </a:xfrm>
        </p:grpSpPr>
        <p:sp>
          <p:nvSpPr>
            <p:cNvPr id="2" name="Rectangle 1">
              <a:extLst>
                <a:ext uri="{FF2B5EF4-FFF2-40B4-BE49-F238E27FC236}">
                  <a16:creationId xmlns:a16="http://schemas.microsoft.com/office/drawing/2014/main" id="{54CEA4B5-C222-15AE-6845-44DF571026E1}"/>
                </a:ext>
              </a:extLst>
            </p:cNvPr>
            <p:cNvSpPr/>
            <p:nvPr/>
          </p:nvSpPr>
          <p:spPr>
            <a:xfrm>
              <a:off x="3049192" y="2321441"/>
              <a:ext cx="6096001"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4000" b="0" i="0" u="none" strike="noStrike" kern="1200" cap="none" spc="0" normalizeH="0" baseline="0" noProof="0">
                  <a:ln>
                    <a:noFill/>
                  </a:ln>
                  <a:solidFill>
                    <a:srgbClr val="FFFFFF"/>
                  </a:solidFill>
                  <a:effectLst/>
                  <a:uLnTx/>
                  <a:uFillTx/>
                  <a:latin typeface="Mongolian Baiti" panose="03000500000000000000" pitchFamily="66" charset="0"/>
                  <a:ea typeface="+mn-ea"/>
                  <a:cs typeface="Mongolian Baiti" panose="03000500000000000000" pitchFamily="66" charset="0"/>
                </a:rPr>
                <a:t>Hospitality is</a:t>
              </a:r>
            </a:p>
          </p:txBody>
        </p:sp>
        <p:sp>
          <p:nvSpPr>
            <p:cNvPr id="3" name="Rectangle 2">
              <a:extLst>
                <a:ext uri="{FF2B5EF4-FFF2-40B4-BE49-F238E27FC236}">
                  <a16:creationId xmlns:a16="http://schemas.microsoft.com/office/drawing/2014/main" id="{3F2A0716-2D58-0E27-F344-06BB70A2C567}"/>
                </a:ext>
              </a:extLst>
            </p:cNvPr>
            <p:cNvSpPr/>
            <p:nvPr/>
          </p:nvSpPr>
          <p:spPr>
            <a:xfrm>
              <a:off x="3049192" y="4009986"/>
              <a:ext cx="6096000" cy="400110"/>
            </a:xfrm>
            <a:prstGeom prst="rect">
              <a:avLst/>
            </a:prstGeom>
          </p:spPr>
          <p:txBody>
            <a:bodyPr wrap="square">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2000" b="1" i="0" u="none" strike="noStrike" kern="1200" cap="none" spc="0" normalizeH="0" baseline="0" noProof="0">
                  <a:ln>
                    <a:noFill/>
                  </a:ln>
                  <a:solidFill>
                    <a:srgbClr val="FFFFFF"/>
                  </a:solidFill>
                  <a:effectLst/>
                  <a:uLnTx/>
                  <a:uFillTx/>
                  <a:latin typeface="Helvetica" pitchFamily="2" charset="0"/>
                  <a:ea typeface="+mn-ea"/>
                  <a:cs typeface="+mn-cs"/>
                </a:rPr>
                <a:t>…AND SO ARE THE OPPORTUNITIES</a:t>
              </a:r>
            </a:p>
          </p:txBody>
        </p:sp>
        <p:pic>
          <p:nvPicPr>
            <p:cNvPr id="5" name="Picture 4">
              <a:extLst>
                <a:ext uri="{FF2B5EF4-FFF2-40B4-BE49-F238E27FC236}">
                  <a16:creationId xmlns:a16="http://schemas.microsoft.com/office/drawing/2014/main" id="{D5CB38BC-DE0A-1F84-FDD8-EE9143AA7D72}"/>
                </a:ext>
              </a:extLst>
            </p:cNvPr>
            <p:cNvPicPr>
              <a:picLocks noChangeAspect="1"/>
            </p:cNvPicPr>
            <p:nvPr/>
          </p:nvPicPr>
          <p:blipFill>
            <a:blip r:embed="rId6">
              <a:extLst>
                <a:ext uri="{28A0092B-C50C-407E-A947-70E740481C1C}">
                  <a14:useLocalDpi xmlns:a14="http://schemas.microsoft.com/office/drawing/2010/main"/>
                </a:ext>
              </a:extLst>
            </a:blip>
            <a:srcRect/>
            <a:stretch/>
          </p:blipFill>
          <p:spPr>
            <a:xfrm>
              <a:off x="4148553" y="2748275"/>
              <a:ext cx="3894894" cy="1283895"/>
            </a:xfrm>
            <a:prstGeom prst="rect">
              <a:avLst/>
            </a:prstGeom>
          </p:spPr>
        </p:pic>
      </p:grpSp>
      <p:grpSp>
        <p:nvGrpSpPr>
          <p:cNvPr id="17" name="Group 16">
            <a:extLst>
              <a:ext uri="{FF2B5EF4-FFF2-40B4-BE49-F238E27FC236}">
                <a16:creationId xmlns:a16="http://schemas.microsoft.com/office/drawing/2014/main" id="{7E180C28-0984-4397-20E8-9C91B4C7B622}"/>
              </a:ext>
            </a:extLst>
          </p:cNvPr>
          <p:cNvGrpSpPr/>
          <p:nvPr/>
        </p:nvGrpSpPr>
        <p:grpSpPr>
          <a:xfrm>
            <a:off x="3048000" y="2364985"/>
            <a:ext cx="6095999" cy="2432822"/>
            <a:chOff x="3048000" y="4621313"/>
            <a:chExt cx="6095999" cy="2432822"/>
          </a:xfrm>
        </p:grpSpPr>
        <p:sp>
          <p:nvSpPr>
            <p:cNvPr id="6" name="Rectangle 5">
              <a:extLst>
                <a:ext uri="{FF2B5EF4-FFF2-40B4-BE49-F238E27FC236}">
                  <a16:creationId xmlns:a16="http://schemas.microsoft.com/office/drawing/2014/main" id="{9E3E080E-D57D-6380-A699-AC92858A82CE}"/>
                </a:ext>
              </a:extLst>
            </p:cNvPr>
            <p:cNvSpPr/>
            <p:nvPr/>
          </p:nvSpPr>
          <p:spPr>
            <a:xfrm>
              <a:off x="3048000" y="4621313"/>
              <a:ext cx="6095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Hospitality today is…</a:t>
              </a:r>
            </a:p>
          </p:txBody>
        </p:sp>
        <p:sp>
          <p:nvSpPr>
            <p:cNvPr id="7" name="Rectangle 6">
              <a:extLst>
                <a:ext uri="{FF2B5EF4-FFF2-40B4-BE49-F238E27FC236}">
                  <a16:creationId xmlns:a16="http://schemas.microsoft.com/office/drawing/2014/main" id="{C91DC668-DA3F-EC72-3C7C-13039DA9F46C}"/>
                </a:ext>
              </a:extLst>
            </p:cNvPr>
            <p:cNvSpPr/>
            <p:nvPr/>
          </p:nvSpPr>
          <p:spPr>
            <a:xfrm>
              <a:off x="3048000" y="548054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Hotels</a:t>
              </a:r>
            </a:p>
          </p:txBody>
        </p:sp>
        <p:sp>
          <p:nvSpPr>
            <p:cNvPr id="8" name="Rectangle 7">
              <a:extLst>
                <a:ext uri="{FF2B5EF4-FFF2-40B4-BE49-F238E27FC236}">
                  <a16:creationId xmlns:a16="http://schemas.microsoft.com/office/drawing/2014/main" id="{1FB3923C-4D8B-5BA0-4115-87B3E529AC45}"/>
                </a:ext>
              </a:extLst>
            </p:cNvPr>
            <p:cNvSpPr/>
            <p:nvPr/>
          </p:nvSpPr>
          <p:spPr>
            <a:xfrm>
              <a:off x="5776407" y="548054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Events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9" name="Rectangle 8">
              <a:extLst>
                <a:ext uri="{FF2B5EF4-FFF2-40B4-BE49-F238E27FC236}">
                  <a16:creationId xmlns:a16="http://schemas.microsoft.com/office/drawing/2014/main" id="{F650356C-7976-FCF2-822C-F248F0EACBE4}"/>
                </a:ext>
              </a:extLst>
            </p:cNvPr>
            <p:cNvSpPr/>
            <p:nvPr/>
          </p:nvSpPr>
          <p:spPr>
            <a:xfrm>
              <a:off x="3048000" y="603650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Travel</a:t>
              </a:r>
            </a:p>
          </p:txBody>
        </p:sp>
        <p:sp>
          <p:nvSpPr>
            <p:cNvPr id="10" name="Rectangle 9">
              <a:extLst>
                <a:ext uri="{FF2B5EF4-FFF2-40B4-BE49-F238E27FC236}">
                  <a16:creationId xmlns:a16="http://schemas.microsoft.com/office/drawing/2014/main" id="{5DA98745-B133-A5D5-B669-3741A9590534}"/>
                </a:ext>
              </a:extLst>
            </p:cNvPr>
            <p:cNvSpPr/>
            <p:nvPr/>
          </p:nvSpPr>
          <p:spPr>
            <a:xfrm>
              <a:off x="3048000" y="659246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Tourism</a:t>
              </a:r>
            </a:p>
          </p:txBody>
        </p:sp>
        <p:sp>
          <p:nvSpPr>
            <p:cNvPr id="11" name="Rectangle 10">
              <a:extLst>
                <a:ext uri="{FF2B5EF4-FFF2-40B4-BE49-F238E27FC236}">
                  <a16:creationId xmlns:a16="http://schemas.microsoft.com/office/drawing/2014/main" id="{B941420B-8A1B-4678-B984-B79061673802}"/>
                </a:ext>
              </a:extLst>
            </p:cNvPr>
            <p:cNvSpPr/>
            <p:nvPr/>
          </p:nvSpPr>
          <p:spPr>
            <a:xfrm>
              <a:off x="5776407" y="603650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Restaurants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12" name="Rectangle 11">
              <a:extLst>
                <a:ext uri="{FF2B5EF4-FFF2-40B4-BE49-F238E27FC236}">
                  <a16:creationId xmlns:a16="http://schemas.microsoft.com/office/drawing/2014/main" id="{738ABB8E-ECC7-7F26-4A16-B8DD8AD801AA}"/>
                </a:ext>
              </a:extLst>
            </p:cNvPr>
            <p:cNvSpPr/>
            <p:nvPr/>
          </p:nvSpPr>
          <p:spPr>
            <a:xfrm>
              <a:off x="5776407" y="6592470"/>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Theme parks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grpSp>
    </p:spTree>
    <p:extLst>
      <p:ext uri="{BB962C8B-B14F-4D97-AF65-F5344CB8AC3E}">
        <p14:creationId xmlns:p14="http://schemas.microsoft.com/office/powerpoint/2010/main" val="12599466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2040"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16"/>
                                        </p:tgtEl>
                                      </p:cBhvr>
                                    </p:animEffect>
                                    <p:set>
                                      <p:cBhvr>
                                        <p:cTn id="11" dur="1" fill="hold">
                                          <p:stCondLst>
                                            <p:cond delay="499"/>
                                          </p:stCondLst>
                                        </p:cTn>
                                        <p:tgtEl>
                                          <p:spTgt spid="16"/>
                                        </p:tgtEl>
                                        <p:attrNameLst>
                                          <p:attrName>style.visibility</p:attrName>
                                        </p:attrNameLst>
                                      </p:cBhvr>
                                      <p:to>
                                        <p:strVal val="hidden"/>
                                      </p:to>
                                    </p:set>
                                  </p:childTnLst>
                                </p:cTn>
                              </p:par>
                              <p:par>
                                <p:cTn id="12" presetID="10"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repeatCount="indefinite" fill="hold" display="0">
                  <p:stCondLst>
                    <p:cond delay="indefinite"/>
                  </p:stCondLst>
                </p:cTn>
                <p:tgtEl>
                  <p:spTgt spid="1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1AE92833-4CF8-E41C-66F3-E5F3335C2ABD}"/>
            </a:ext>
          </a:extLst>
        </p:cNvPr>
        <p:cNvGrpSpPr/>
        <p:nvPr/>
      </p:nvGrpSpPr>
      <p:grpSpPr>
        <a:xfrm>
          <a:off x="0" y="0"/>
          <a:ext cx="0" cy="0"/>
          <a:chOff x="0" y="0"/>
          <a:chExt cx="0" cy="0"/>
        </a:xfrm>
      </p:grpSpPr>
      <p:pic>
        <p:nvPicPr>
          <p:cNvPr id="26" name="Hospitality_traditional_montage_1.mp4">
            <a:hlinkClick r:id="" action="ppaction://media"/>
            <a:extLst>
              <a:ext uri="{FF2B5EF4-FFF2-40B4-BE49-F238E27FC236}">
                <a16:creationId xmlns:a16="http://schemas.microsoft.com/office/drawing/2014/main" id="{9C40F98B-5BD9-38AA-ED05-981E851F204B}"/>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t="3880" b="3880"/>
          <a:stretch/>
        </p:blipFill>
        <p:spPr>
          <a:xfrm>
            <a:off x="625056" y="590400"/>
            <a:ext cx="10941887" cy="5677200"/>
          </a:xfrm>
          <a:prstGeom prst="rect">
            <a:avLst/>
          </a:prstGeom>
        </p:spPr>
      </p:pic>
      <p:grpSp>
        <p:nvGrpSpPr>
          <p:cNvPr id="27" name="Group 26">
            <a:extLst>
              <a:ext uri="{FF2B5EF4-FFF2-40B4-BE49-F238E27FC236}">
                <a16:creationId xmlns:a16="http://schemas.microsoft.com/office/drawing/2014/main" id="{2668E5F9-51A6-8214-E113-694A1239F15D}"/>
              </a:ext>
            </a:extLst>
          </p:cNvPr>
          <p:cNvGrpSpPr/>
          <p:nvPr/>
        </p:nvGrpSpPr>
        <p:grpSpPr>
          <a:xfrm>
            <a:off x="3048000" y="2364985"/>
            <a:ext cx="6095999" cy="2432822"/>
            <a:chOff x="3048000" y="4621313"/>
            <a:chExt cx="6095999" cy="2432822"/>
          </a:xfrm>
        </p:grpSpPr>
        <p:sp>
          <p:nvSpPr>
            <p:cNvPr id="28" name="Rectangle 27">
              <a:extLst>
                <a:ext uri="{FF2B5EF4-FFF2-40B4-BE49-F238E27FC236}">
                  <a16:creationId xmlns:a16="http://schemas.microsoft.com/office/drawing/2014/main" id="{E6162B58-B652-8C78-942F-7190D257ED4E}"/>
                </a:ext>
              </a:extLst>
            </p:cNvPr>
            <p:cNvSpPr/>
            <p:nvPr/>
          </p:nvSpPr>
          <p:spPr>
            <a:xfrm>
              <a:off x="3048000" y="4621313"/>
              <a:ext cx="6095999"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Hospitality today is…</a:t>
              </a:r>
            </a:p>
          </p:txBody>
        </p:sp>
        <p:sp>
          <p:nvSpPr>
            <p:cNvPr id="29" name="Rectangle 28">
              <a:extLst>
                <a:ext uri="{FF2B5EF4-FFF2-40B4-BE49-F238E27FC236}">
                  <a16:creationId xmlns:a16="http://schemas.microsoft.com/office/drawing/2014/main" id="{DE55372E-2079-A2DE-7311-42546B88B025}"/>
                </a:ext>
              </a:extLst>
            </p:cNvPr>
            <p:cNvSpPr/>
            <p:nvPr/>
          </p:nvSpPr>
          <p:spPr>
            <a:xfrm>
              <a:off x="3048000" y="548054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Hotels</a:t>
              </a:r>
            </a:p>
          </p:txBody>
        </p:sp>
        <p:sp>
          <p:nvSpPr>
            <p:cNvPr id="30" name="Rectangle 29">
              <a:extLst>
                <a:ext uri="{FF2B5EF4-FFF2-40B4-BE49-F238E27FC236}">
                  <a16:creationId xmlns:a16="http://schemas.microsoft.com/office/drawing/2014/main" id="{51A39EF2-4A67-5BD2-1134-BE9FD18F3BEE}"/>
                </a:ext>
              </a:extLst>
            </p:cNvPr>
            <p:cNvSpPr/>
            <p:nvPr/>
          </p:nvSpPr>
          <p:spPr>
            <a:xfrm>
              <a:off x="5776407" y="548054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Events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31" name="Rectangle 30">
              <a:extLst>
                <a:ext uri="{FF2B5EF4-FFF2-40B4-BE49-F238E27FC236}">
                  <a16:creationId xmlns:a16="http://schemas.microsoft.com/office/drawing/2014/main" id="{7FBE48CF-8364-8200-7CA6-155923915255}"/>
                </a:ext>
              </a:extLst>
            </p:cNvPr>
            <p:cNvSpPr/>
            <p:nvPr/>
          </p:nvSpPr>
          <p:spPr>
            <a:xfrm>
              <a:off x="3048000" y="603650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Travel</a:t>
              </a:r>
            </a:p>
          </p:txBody>
        </p:sp>
        <p:sp>
          <p:nvSpPr>
            <p:cNvPr id="32" name="Rectangle 31">
              <a:extLst>
                <a:ext uri="{FF2B5EF4-FFF2-40B4-BE49-F238E27FC236}">
                  <a16:creationId xmlns:a16="http://schemas.microsoft.com/office/drawing/2014/main" id="{C3A580FE-7DE2-FD25-6A8B-523D52C953D8}"/>
                </a:ext>
              </a:extLst>
            </p:cNvPr>
            <p:cNvSpPr/>
            <p:nvPr/>
          </p:nvSpPr>
          <p:spPr>
            <a:xfrm>
              <a:off x="3048000" y="659246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Tourism</a:t>
              </a:r>
            </a:p>
          </p:txBody>
        </p:sp>
        <p:sp>
          <p:nvSpPr>
            <p:cNvPr id="33" name="Rectangle 32">
              <a:extLst>
                <a:ext uri="{FF2B5EF4-FFF2-40B4-BE49-F238E27FC236}">
                  <a16:creationId xmlns:a16="http://schemas.microsoft.com/office/drawing/2014/main" id="{919DFA08-9008-FD8F-41DA-A5EA7F9A9893}"/>
                </a:ext>
              </a:extLst>
            </p:cNvPr>
            <p:cNvSpPr/>
            <p:nvPr/>
          </p:nvSpPr>
          <p:spPr>
            <a:xfrm>
              <a:off x="5776407" y="603650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Restaurants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34" name="Rectangle 33">
              <a:extLst>
                <a:ext uri="{FF2B5EF4-FFF2-40B4-BE49-F238E27FC236}">
                  <a16:creationId xmlns:a16="http://schemas.microsoft.com/office/drawing/2014/main" id="{DCA51B16-4669-7556-B3DD-65CD2A458C26}"/>
                </a:ext>
              </a:extLst>
            </p:cNvPr>
            <p:cNvSpPr/>
            <p:nvPr/>
          </p:nvSpPr>
          <p:spPr>
            <a:xfrm>
              <a:off x="5776407" y="6592470"/>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Theme parks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grpSp>
      <p:pic>
        <p:nvPicPr>
          <p:cNvPr id="24" name="experience_industry_montage.mp4">
            <a:hlinkClick r:id="" action="ppaction://media"/>
            <a:extLst>
              <a:ext uri="{FF2B5EF4-FFF2-40B4-BE49-F238E27FC236}">
                <a16:creationId xmlns:a16="http://schemas.microsoft.com/office/drawing/2014/main" id="{1B5BC0AB-E5A7-63EB-A137-9A5737108BE9}"/>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8"/>
          <a:srcRect t="3880" b="3880"/>
          <a:stretch/>
        </p:blipFill>
        <p:spPr>
          <a:xfrm>
            <a:off x="625057" y="590400"/>
            <a:ext cx="10941886" cy="5677201"/>
          </a:xfrm>
          <a:prstGeom prst="rect">
            <a:avLst/>
          </a:prstGeom>
        </p:spPr>
      </p:pic>
      <p:sp>
        <p:nvSpPr>
          <p:cNvPr id="25" name="Google Shape;147;p8">
            <a:extLst>
              <a:ext uri="{FF2B5EF4-FFF2-40B4-BE49-F238E27FC236}">
                <a16:creationId xmlns:a16="http://schemas.microsoft.com/office/drawing/2014/main" id="{C88C8860-8D55-9243-A0F7-09C76C39AB65}"/>
              </a:ext>
            </a:extLst>
          </p:cNvPr>
          <p:cNvSpPr/>
          <p:nvPr/>
        </p:nvSpPr>
        <p:spPr>
          <a:xfrm>
            <a:off x="625057" y="590400"/>
            <a:ext cx="10941886" cy="5677200"/>
          </a:xfrm>
          <a:prstGeom prst="rect">
            <a:avLst/>
          </a:prstGeom>
          <a:solidFill>
            <a:srgbClr val="000000">
              <a:alpha val="40000"/>
            </a:srgbClr>
          </a:solidFill>
          <a:ln w="1270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grpSp>
        <p:nvGrpSpPr>
          <p:cNvPr id="17" name="Group 16">
            <a:extLst>
              <a:ext uri="{FF2B5EF4-FFF2-40B4-BE49-F238E27FC236}">
                <a16:creationId xmlns:a16="http://schemas.microsoft.com/office/drawing/2014/main" id="{13912B2B-AD69-0FA1-7DCB-A787742E066F}"/>
              </a:ext>
            </a:extLst>
          </p:cNvPr>
          <p:cNvGrpSpPr/>
          <p:nvPr/>
        </p:nvGrpSpPr>
        <p:grpSpPr>
          <a:xfrm>
            <a:off x="1061357" y="2364985"/>
            <a:ext cx="10069286" cy="2432822"/>
            <a:chOff x="1061356" y="4621313"/>
            <a:chExt cx="10069286" cy="2432822"/>
          </a:xfrm>
        </p:grpSpPr>
        <p:sp>
          <p:nvSpPr>
            <p:cNvPr id="6" name="Rectangle 5">
              <a:extLst>
                <a:ext uri="{FF2B5EF4-FFF2-40B4-BE49-F238E27FC236}">
                  <a16:creationId xmlns:a16="http://schemas.microsoft.com/office/drawing/2014/main" id="{2979FBF0-A380-0929-F361-31398A5F48AD}"/>
                </a:ext>
              </a:extLst>
            </p:cNvPr>
            <p:cNvSpPr/>
            <p:nvPr/>
          </p:nvSpPr>
          <p:spPr>
            <a:xfrm>
              <a:off x="1061356" y="4621313"/>
              <a:ext cx="10069286"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a:ln>
                    <a:noFill/>
                  </a:ln>
                  <a:solidFill>
                    <a:srgbClr val="FFFFFF"/>
                  </a:solidFill>
                  <a:effectLst/>
                  <a:uLnTx/>
                  <a:uFillTx/>
                  <a:latin typeface="Mongolian Baiti" panose="03000500000000000000" pitchFamily="66" charset="0"/>
                  <a:ea typeface="+mn-ea"/>
                  <a:cs typeface="+mn-cs"/>
                </a:rPr>
                <a:t>Through the experience industry, it’s expanding…</a:t>
              </a:r>
            </a:p>
          </p:txBody>
        </p:sp>
        <p:sp>
          <p:nvSpPr>
            <p:cNvPr id="7" name="Rectangle 6">
              <a:extLst>
                <a:ext uri="{FF2B5EF4-FFF2-40B4-BE49-F238E27FC236}">
                  <a16:creationId xmlns:a16="http://schemas.microsoft.com/office/drawing/2014/main" id="{2E054776-E6F0-45CE-D9DC-B8773B24C017}"/>
                </a:ext>
              </a:extLst>
            </p:cNvPr>
            <p:cNvSpPr/>
            <p:nvPr/>
          </p:nvSpPr>
          <p:spPr>
            <a:xfrm>
              <a:off x="3048000" y="548054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Hotels</a:t>
              </a:r>
            </a:p>
          </p:txBody>
        </p:sp>
        <p:sp>
          <p:nvSpPr>
            <p:cNvPr id="8" name="Rectangle 7">
              <a:extLst>
                <a:ext uri="{FF2B5EF4-FFF2-40B4-BE49-F238E27FC236}">
                  <a16:creationId xmlns:a16="http://schemas.microsoft.com/office/drawing/2014/main" id="{92FE0AE6-8DEB-CC11-5281-21D069446E74}"/>
                </a:ext>
              </a:extLst>
            </p:cNvPr>
            <p:cNvSpPr/>
            <p:nvPr/>
          </p:nvSpPr>
          <p:spPr>
            <a:xfrm>
              <a:off x="5776407" y="548054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Events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9" name="Rectangle 8">
              <a:extLst>
                <a:ext uri="{FF2B5EF4-FFF2-40B4-BE49-F238E27FC236}">
                  <a16:creationId xmlns:a16="http://schemas.microsoft.com/office/drawing/2014/main" id="{E1D83A09-8C77-8FE8-182C-B82B70B384E8}"/>
                </a:ext>
              </a:extLst>
            </p:cNvPr>
            <p:cNvSpPr/>
            <p:nvPr/>
          </p:nvSpPr>
          <p:spPr>
            <a:xfrm>
              <a:off x="3048000" y="603650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Travel</a:t>
              </a:r>
            </a:p>
          </p:txBody>
        </p:sp>
        <p:sp>
          <p:nvSpPr>
            <p:cNvPr id="10" name="Rectangle 9">
              <a:extLst>
                <a:ext uri="{FF2B5EF4-FFF2-40B4-BE49-F238E27FC236}">
                  <a16:creationId xmlns:a16="http://schemas.microsoft.com/office/drawing/2014/main" id="{77B0326B-8886-50A3-502F-441C1BCC6971}"/>
                </a:ext>
              </a:extLst>
            </p:cNvPr>
            <p:cNvSpPr/>
            <p:nvPr/>
          </p:nvSpPr>
          <p:spPr>
            <a:xfrm>
              <a:off x="3048000" y="659246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Tourism</a:t>
              </a:r>
            </a:p>
          </p:txBody>
        </p:sp>
        <p:sp>
          <p:nvSpPr>
            <p:cNvPr id="11" name="Rectangle 10">
              <a:extLst>
                <a:ext uri="{FF2B5EF4-FFF2-40B4-BE49-F238E27FC236}">
                  <a16:creationId xmlns:a16="http://schemas.microsoft.com/office/drawing/2014/main" id="{2F9736D6-B1EB-FFAC-0C82-10DB172FBD38}"/>
                </a:ext>
              </a:extLst>
            </p:cNvPr>
            <p:cNvSpPr/>
            <p:nvPr/>
          </p:nvSpPr>
          <p:spPr>
            <a:xfrm>
              <a:off x="5776407" y="6036509"/>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Restaurants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sp>
          <p:nvSpPr>
            <p:cNvPr id="12" name="Rectangle 11">
              <a:extLst>
                <a:ext uri="{FF2B5EF4-FFF2-40B4-BE49-F238E27FC236}">
                  <a16:creationId xmlns:a16="http://schemas.microsoft.com/office/drawing/2014/main" id="{96160053-033F-B2AE-4D38-BE929A542B91}"/>
                </a:ext>
              </a:extLst>
            </p:cNvPr>
            <p:cNvSpPr/>
            <p:nvPr/>
          </p:nvSpPr>
          <p:spPr>
            <a:xfrm>
              <a:off x="5776407" y="6592470"/>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rPr>
                <a:t>Theme parks</a:t>
              </a:r>
              <a:endParaRPr kumimoji="0" lang="en-GB" sz="1800" b="0" i="0" u="none" strike="noStrike" kern="1200" cap="none" spc="50" normalizeH="0" baseline="0" noProof="0">
                <a:ln>
                  <a:noFill/>
                </a:ln>
                <a:solidFill>
                  <a:srgbClr val="FFFFFF"/>
                </a:solidFill>
                <a:effectLst/>
                <a:uLnTx/>
                <a:uFillTx/>
                <a:latin typeface="Mongolian Baiti" panose="03000500000000000000" pitchFamily="66" charset="0"/>
                <a:ea typeface="+mn-ea"/>
                <a:cs typeface="+mn-cs"/>
              </a:endParaRPr>
            </a:p>
          </p:txBody>
        </p:sp>
      </p:grpSp>
      <p:sp>
        <p:nvSpPr>
          <p:cNvPr id="4" name="Rectangle 3">
            <a:extLst>
              <a:ext uri="{FF2B5EF4-FFF2-40B4-BE49-F238E27FC236}">
                <a16:creationId xmlns:a16="http://schemas.microsoft.com/office/drawing/2014/main" id="{06E71AD8-2C08-8FBF-15AE-BED6FA887D61}"/>
              </a:ext>
            </a:extLst>
          </p:cNvPr>
          <p:cNvSpPr/>
          <p:nvPr/>
        </p:nvSpPr>
        <p:spPr>
          <a:xfrm>
            <a:off x="625055" y="3224816"/>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rPr>
              <a:t>Consumer tech</a:t>
            </a:r>
          </a:p>
        </p:txBody>
      </p:sp>
      <p:sp>
        <p:nvSpPr>
          <p:cNvPr id="14" name="Rectangle 13">
            <a:extLst>
              <a:ext uri="{FF2B5EF4-FFF2-40B4-BE49-F238E27FC236}">
                <a16:creationId xmlns:a16="http://schemas.microsoft.com/office/drawing/2014/main" id="{85B537B7-1D56-3524-3C53-7883EE5D0FE5}"/>
              </a:ext>
            </a:extLst>
          </p:cNvPr>
          <p:cNvSpPr/>
          <p:nvPr/>
        </p:nvSpPr>
        <p:spPr>
          <a:xfrm>
            <a:off x="8728747" y="3224220"/>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rPr>
              <a:t>Finance</a:t>
            </a:r>
            <a:endParaRPr kumimoji="0" lang="en-GB" sz="18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endParaRPr>
          </a:p>
        </p:txBody>
      </p:sp>
      <p:sp>
        <p:nvSpPr>
          <p:cNvPr id="18" name="Rectangle 17">
            <a:extLst>
              <a:ext uri="{FF2B5EF4-FFF2-40B4-BE49-F238E27FC236}">
                <a16:creationId xmlns:a16="http://schemas.microsoft.com/office/drawing/2014/main" id="{EF46246F-61CB-4237-BE87-5DECCD938B43}"/>
              </a:ext>
            </a:extLst>
          </p:cNvPr>
          <p:cNvSpPr/>
          <p:nvPr/>
        </p:nvSpPr>
        <p:spPr>
          <a:xfrm>
            <a:off x="625055" y="3780776"/>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rPr>
              <a:t>Luxury retail</a:t>
            </a:r>
          </a:p>
        </p:txBody>
      </p:sp>
      <p:sp>
        <p:nvSpPr>
          <p:cNvPr id="19" name="Rectangle 18">
            <a:extLst>
              <a:ext uri="{FF2B5EF4-FFF2-40B4-BE49-F238E27FC236}">
                <a16:creationId xmlns:a16="http://schemas.microsoft.com/office/drawing/2014/main" id="{A1D3239A-B23D-C94B-0994-C0DF7639E3BB}"/>
              </a:ext>
            </a:extLst>
          </p:cNvPr>
          <p:cNvSpPr/>
          <p:nvPr/>
        </p:nvSpPr>
        <p:spPr>
          <a:xfrm>
            <a:off x="625055" y="4336736"/>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rPr>
              <a:t>Entertainment</a:t>
            </a:r>
          </a:p>
        </p:txBody>
      </p:sp>
      <p:sp>
        <p:nvSpPr>
          <p:cNvPr id="20" name="Rectangle 19">
            <a:extLst>
              <a:ext uri="{FF2B5EF4-FFF2-40B4-BE49-F238E27FC236}">
                <a16:creationId xmlns:a16="http://schemas.microsoft.com/office/drawing/2014/main" id="{AF2BA3E1-3711-6064-C145-1E037C49E00C}"/>
              </a:ext>
            </a:extLst>
          </p:cNvPr>
          <p:cNvSpPr/>
          <p:nvPr/>
        </p:nvSpPr>
        <p:spPr>
          <a:xfrm>
            <a:off x="8728747" y="3780180"/>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rPr>
              <a:t>International events</a:t>
            </a:r>
            <a:endParaRPr kumimoji="0" lang="en-GB" sz="18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endParaRPr>
          </a:p>
        </p:txBody>
      </p:sp>
      <p:sp>
        <p:nvSpPr>
          <p:cNvPr id="21" name="Rectangle 20">
            <a:extLst>
              <a:ext uri="{FF2B5EF4-FFF2-40B4-BE49-F238E27FC236}">
                <a16:creationId xmlns:a16="http://schemas.microsoft.com/office/drawing/2014/main" id="{54FD1CD2-AC4D-D11A-1259-B53FB53F9C46}"/>
              </a:ext>
            </a:extLst>
          </p:cNvPr>
          <p:cNvSpPr/>
          <p:nvPr/>
        </p:nvSpPr>
        <p:spPr>
          <a:xfrm>
            <a:off x="8728747" y="4336141"/>
            <a:ext cx="2952339"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500"/>
              </a:spcAft>
              <a:buClrTx/>
              <a:buSzTx/>
              <a:buFontTx/>
              <a:buNone/>
              <a:tabLst/>
              <a:defRPr/>
            </a:pPr>
            <a:r>
              <a:rPr kumimoji="0" lang="en-GB" sz="24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rPr>
              <a:t>Motor sports</a:t>
            </a:r>
            <a:endParaRPr kumimoji="0" lang="en-GB" sz="1800" b="0" i="0" u="none" strike="noStrike" kern="1200" cap="none" spc="50" normalizeH="0" baseline="0" noProof="0">
              <a:ln>
                <a:noFill/>
              </a:ln>
              <a:solidFill>
                <a:srgbClr val="EE7C66"/>
              </a:solidFill>
              <a:effectLst/>
              <a:uLnTx/>
              <a:uFillTx/>
              <a:latin typeface="Mongolian Baiti" panose="03000500000000000000" pitchFamily="66" charset="0"/>
              <a:ea typeface="+mn-ea"/>
              <a:cs typeface="+mn-cs"/>
            </a:endParaRPr>
          </a:p>
        </p:txBody>
      </p:sp>
      <p:sp>
        <p:nvSpPr>
          <p:cNvPr id="22" name="Rectangle 21">
            <a:extLst>
              <a:ext uri="{FF2B5EF4-FFF2-40B4-BE49-F238E27FC236}">
                <a16:creationId xmlns:a16="http://schemas.microsoft.com/office/drawing/2014/main" id="{B1CDA096-1BB5-E556-93E7-4EF8A6DDD016}"/>
              </a:ext>
            </a:extLst>
          </p:cNvPr>
          <p:cNvSpPr/>
          <p:nvPr/>
        </p:nvSpPr>
        <p:spPr>
          <a:xfrm>
            <a:off x="6096000" y="0"/>
            <a:ext cx="6096000" cy="686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3" name="Rectangle 22">
            <a:extLst>
              <a:ext uri="{FF2B5EF4-FFF2-40B4-BE49-F238E27FC236}">
                <a16:creationId xmlns:a16="http://schemas.microsoft.com/office/drawing/2014/main" id="{1D21EFFC-788A-A7F2-05FA-37B0377894F8}"/>
              </a:ext>
            </a:extLst>
          </p:cNvPr>
          <p:cNvSpPr/>
          <p:nvPr/>
        </p:nvSpPr>
        <p:spPr>
          <a:xfrm>
            <a:off x="0" y="-3000"/>
            <a:ext cx="6096000" cy="686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Helvetica" pitchFamily="2" charset="0"/>
              <a:ea typeface="+mn-ea"/>
              <a:cs typeface="+mn-cs"/>
            </a:endParaRPr>
          </a:p>
        </p:txBody>
      </p:sp>
    </p:spTree>
    <p:extLst>
      <p:ext uri="{BB962C8B-B14F-4D97-AF65-F5344CB8AC3E}">
        <p14:creationId xmlns:p14="http://schemas.microsoft.com/office/powerpoint/2010/main" val="2822923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1"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4" fill="hold" grpId="1"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10" presetClass="exit" presetSubtype="0" fill="hold" nodeType="withEffect">
                                  <p:stCondLst>
                                    <p:cond delay="0"/>
                                  </p:stCondLst>
                                  <p:childTnLst>
                                    <p:animEffect transition="out" filter="fade">
                                      <p:cBhvr>
                                        <p:cTn id="14" dur="500"/>
                                        <p:tgtEl>
                                          <p:spTgt spid="27"/>
                                        </p:tgtEl>
                                      </p:cBhvr>
                                    </p:animEffect>
                                    <p:set>
                                      <p:cBhvr>
                                        <p:cTn id="15" dur="1" fill="hold">
                                          <p:stCondLst>
                                            <p:cond delay="499"/>
                                          </p:stCondLst>
                                        </p:cTn>
                                        <p:tgtEl>
                                          <p:spTgt spid="27"/>
                                        </p:tgtEl>
                                        <p:attrNameLst>
                                          <p:attrName>style.visibility</p:attrName>
                                        </p:attrNameLst>
                                      </p:cBhvr>
                                      <p:to>
                                        <p:strVal val="hidden"/>
                                      </p:to>
                                    </p:set>
                                  </p:childTnLst>
                                </p:cTn>
                              </p:par>
                            </p:childTnLst>
                          </p:cTn>
                        </p:par>
                        <p:par>
                          <p:cTn id="16" fill="hold">
                            <p:stCondLst>
                              <p:cond delay="500"/>
                            </p:stCondLst>
                            <p:childTnLst>
                              <p:par>
                                <p:cTn id="17" presetID="2" presetClass="exit" presetSubtype="4" fill="hold" grpId="0" nodeType="afterEffect">
                                  <p:stCondLst>
                                    <p:cond delay="0"/>
                                  </p:stCondLst>
                                  <p:childTnLst>
                                    <p:anim calcmode="lin" valueType="num">
                                      <p:cBhvr additive="base">
                                        <p:cTn id="18" dur="500"/>
                                        <p:tgtEl>
                                          <p:spTgt spid="23"/>
                                        </p:tgtEl>
                                        <p:attrNameLst>
                                          <p:attrName>ppt_x</p:attrName>
                                        </p:attrNameLst>
                                      </p:cBhvr>
                                      <p:tavLst>
                                        <p:tav tm="0">
                                          <p:val>
                                            <p:strVal val="ppt_x"/>
                                          </p:val>
                                        </p:tav>
                                        <p:tav tm="100000">
                                          <p:val>
                                            <p:strVal val="ppt_x"/>
                                          </p:val>
                                        </p:tav>
                                      </p:tavLst>
                                    </p:anim>
                                    <p:anim calcmode="lin" valueType="num">
                                      <p:cBhvr additive="base">
                                        <p:cTn id="19" dur="500"/>
                                        <p:tgtEl>
                                          <p:spTgt spid="23"/>
                                        </p:tgtEl>
                                        <p:attrNameLst>
                                          <p:attrName>ppt_y</p:attrName>
                                        </p:attrNameLst>
                                      </p:cBhvr>
                                      <p:tavLst>
                                        <p:tav tm="0">
                                          <p:val>
                                            <p:strVal val="ppt_y"/>
                                          </p:val>
                                        </p:tav>
                                        <p:tav tm="100000">
                                          <p:val>
                                            <p:strVal val="1+ppt_h/2"/>
                                          </p:val>
                                        </p:tav>
                                      </p:tavLst>
                                    </p:anim>
                                    <p:set>
                                      <p:cBhvr>
                                        <p:cTn id="20" dur="1" fill="hold">
                                          <p:stCondLst>
                                            <p:cond delay="499"/>
                                          </p:stCondLst>
                                        </p:cTn>
                                        <p:tgtEl>
                                          <p:spTgt spid="23"/>
                                        </p:tgtEl>
                                        <p:attrNameLst>
                                          <p:attrName>style.visibility</p:attrName>
                                        </p:attrNameLst>
                                      </p:cBhvr>
                                      <p:to>
                                        <p:strVal val="hidden"/>
                                      </p:to>
                                    </p:set>
                                  </p:childTnLst>
                                </p:cTn>
                              </p:par>
                              <p:par>
                                <p:cTn id="21" presetID="2" presetClass="exit" presetSubtype="1" fill="hold" grpId="0" nodeType="withEffect">
                                  <p:stCondLst>
                                    <p:cond delay="0"/>
                                  </p:stCondLst>
                                  <p:childTnLst>
                                    <p:anim calcmode="lin" valueType="num">
                                      <p:cBhvr additive="base">
                                        <p:cTn id="22" dur="500"/>
                                        <p:tgtEl>
                                          <p:spTgt spid="22"/>
                                        </p:tgtEl>
                                        <p:attrNameLst>
                                          <p:attrName>ppt_x</p:attrName>
                                        </p:attrNameLst>
                                      </p:cBhvr>
                                      <p:tavLst>
                                        <p:tav tm="0">
                                          <p:val>
                                            <p:strVal val="ppt_x"/>
                                          </p:val>
                                        </p:tav>
                                        <p:tav tm="100000">
                                          <p:val>
                                            <p:strVal val="ppt_x"/>
                                          </p:val>
                                        </p:tav>
                                      </p:tavLst>
                                    </p:anim>
                                    <p:anim calcmode="lin" valueType="num">
                                      <p:cBhvr additive="base">
                                        <p:cTn id="23" dur="500"/>
                                        <p:tgtEl>
                                          <p:spTgt spid="22"/>
                                        </p:tgtEl>
                                        <p:attrNameLst>
                                          <p:attrName>ppt_y</p:attrName>
                                        </p:attrNameLst>
                                      </p:cBhvr>
                                      <p:tavLst>
                                        <p:tav tm="0">
                                          <p:val>
                                            <p:strVal val="ppt_y"/>
                                          </p:val>
                                        </p:tav>
                                        <p:tav tm="100000">
                                          <p:val>
                                            <p:strVal val="0-ppt_h/2"/>
                                          </p:val>
                                        </p:tav>
                                      </p:tavLst>
                                    </p:anim>
                                    <p:set>
                                      <p:cBhvr>
                                        <p:cTn id="24" dur="1" fill="hold">
                                          <p:stCondLst>
                                            <p:cond delay="499"/>
                                          </p:stCondLst>
                                        </p:cTn>
                                        <p:tgtEl>
                                          <p:spTgt spid="22"/>
                                        </p:tgtEl>
                                        <p:attrNameLst>
                                          <p:attrName>style.visibility</p:attrName>
                                        </p:attrNameLst>
                                      </p:cBhvr>
                                      <p:to>
                                        <p:strVal val="hidden"/>
                                      </p:to>
                                    </p:set>
                                  </p:childTnLst>
                                </p:cTn>
                              </p:par>
                              <p:par>
                                <p:cTn id="25" presetID="10"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 presetClass="mediacall" presetSubtype="0" fill="hold" nodeType="withEffect">
                                  <p:stCondLst>
                                    <p:cond delay="0"/>
                                  </p:stCondLst>
                                  <p:childTnLst>
                                    <p:cmd type="call" cmd="playFrom(0.0)">
                                      <p:cBhvr>
                                        <p:cTn id="29" dur="81040" fill="hold"/>
                                        <p:tgtEl>
                                          <p:spTgt spid="24"/>
                                        </p:tgtEl>
                                      </p:cBhvr>
                                    </p:cmd>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3" presetClass="emph" presetSubtype="2" fill="hold" grpId="0" nodeType="withEffect">
                                  <p:stCondLst>
                                    <p:cond delay="1500"/>
                                  </p:stCondLst>
                                  <p:childTnLst>
                                    <p:animClr clrSpc="rgb" dir="cw">
                                      <p:cBhvr override="childStyle">
                                        <p:cTn id="34" dur="2000" fill="hold"/>
                                        <p:tgtEl>
                                          <p:spTgt spid="4"/>
                                        </p:tgtEl>
                                        <p:attrNameLst>
                                          <p:attrName>style.color</p:attrName>
                                        </p:attrNameLst>
                                      </p:cBhvr>
                                      <p:to>
                                        <a:schemeClr val="bg1"/>
                                      </p:to>
                                    </p:animClr>
                                  </p:childTnLst>
                                </p:cTn>
                              </p:par>
                              <p:par>
                                <p:cTn id="35" presetID="3" presetClass="emph" presetSubtype="2" fill="hold" grpId="0" nodeType="withEffect">
                                  <p:stCondLst>
                                    <p:cond delay="1500"/>
                                  </p:stCondLst>
                                  <p:childTnLst>
                                    <p:animClr clrSpc="rgb" dir="cw">
                                      <p:cBhvr override="childStyle">
                                        <p:cTn id="36" dur="2000" fill="hold"/>
                                        <p:tgtEl>
                                          <p:spTgt spid="18"/>
                                        </p:tgtEl>
                                        <p:attrNameLst>
                                          <p:attrName>style.color</p:attrName>
                                        </p:attrNameLst>
                                      </p:cBhvr>
                                      <p:to>
                                        <a:schemeClr val="bg1"/>
                                      </p:to>
                                    </p:animClr>
                                  </p:childTnLst>
                                </p:cTn>
                              </p:par>
                              <p:par>
                                <p:cTn id="37" presetID="3" presetClass="emph" presetSubtype="2" fill="hold" grpId="0" nodeType="withEffect">
                                  <p:stCondLst>
                                    <p:cond delay="1500"/>
                                  </p:stCondLst>
                                  <p:childTnLst>
                                    <p:animClr clrSpc="rgb" dir="cw">
                                      <p:cBhvr override="childStyle">
                                        <p:cTn id="38" dur="2000" fill="hold"/>
                                        <p:tgtEl>
                                          <p:spTgt spid="19"/>
                                        </p:tgtEl>
                                        <p:attrNameLst>
                                          <p:attrName>style.color</p:attrName>
                                        </p:attrNameLst>
                                      </p:cBhvr>
                                      <p:to>
                                        <a:schemeClr val="bg1"/>
                                      </p:to>
                                    </p:animClr>
                                  </p:childTnLst>
                                </p:cTn>
                              </p:par>
                              <p:par>
                                <p:cTn id="39" presetID="3" presetClass="emph" presetSubtype="2" fill="hold" grpId="0" nodeType="withEffect">
                                  <p:stCondLst>
                                    <p:cond delay="1500"/>
                                  </p:stCondLst>
                                  <p:childTnLst>
                                    <p:animClr clrSpc="rgb" dir="cw">
                                      <p:cBhvr override="childStyle">
                                        <p:cTn id="40" dur="2000" fill="hold"/>
                                        <p:tgtEl>
                                          <p:spTgt spid="14"/>
                                        </p:tgtEl>
                                        <p:attrNameLst>
                                          <p:attrName>style.color</p:attrName>
                                        </p:attrNameLst>
                                      </p:cBhvr>
                                      <p:to>
                                        <a:schemeClr val="bg1"/>
                                      </p:to>
                                    </p:animClr>
                                  </p:childTnLst>
                                </p:cTn>
                              </p:par>
                              <p:par>
                                <p:cTn id="41" presetID="3" presetClass="emph" presetSubtype="2" fill="hold" grpId="0" nodeType="withEffect">
                                  <p:stCondLst>
                                    <p:cond delay="1500"/>
                                  </p:stCondLst>
                                  <p:childTnLst>
                                    <p:animClr clrSpc="rgb" dir="cw">
                                      <p:cBhvr override="childStyle">
                                        <p:cTn id="42" dur="2000" fill="hold"/>
                                        <p:tgtEl>
                                          <p:spTgt spid="20"/>
                                        </p:tgtEl>
                                        <p:attrNameLst>
                                          <p:attrName>style.color</p:attrName>
                                        </p:attrNameLst>
                                      </p:cBhvr>
                                      <p:to>
                                        <a:schemeClr val="bg1"/>
                                      </p:to>
                                    </p:animClr>
                                  </p:childTnLst>
                                </p:cTn>
                              </p:par>
                              <p:par>
                                <p:cTn id="43" presetID="3" presetClass="emph" presetSubtype="2" fill="hold" grpId="0" nodeType="withEffect">
                                  <p:stCondLst>
                                    <p:cond delay="1500"/>
                                  </p:stCondLst>
                                  <p:childTnLst>
                                    <p:animClr clrSpc="rgb" dir="cw">
                                      <p:cBhvr override="childStyle">
                                        <p:cTn id="44" dur="2000" fill="hold"/>
                                        <p:tgtEl>
                                          <p:spTgt spid="21"/>
                                        </p:tgtEl>
                                        <p:attrNameLst>
                                          <p:attrName>style.color</p:attrName>
                                        </p:attrNameLst>
                                      </p:cBhvr>
                                      <p:to>
                                        <a:schemeClr val="bg1"/>
                                      </p:to>
                                    </p:animClr>
                                  </p:childTnLst>
                                </p:cTn>
                              </p:par>
                              <p:par>
                                <p:cTn id="45" presetID="1" presetClass="mediacall" presetSubtype="0" fill="hold" nodeType="withEffect">
                                  <p:stCondLst>
                                    <p:cond delay="0"/>
                                  </p:stCondLst>
                                  <p:childTnLst>
                                    <p:cmd type="call" cmd="playFrom(0.0)">
                                      <p:cBhvr>
                                        <p:cTn id="46" dur="42040" fill="hold"/>
                                        <p:tgtEl>
                                          <p:spTgt spid="26"/>
                                        </p:tgtEl>
                                      </p:cBhvr>
                                    </p:cmd>
                                  </p:childTnLst>
                                </p:cTn>
                              </p:par>
                              <p:par>
                                <p:cTn id="47" presetID="10" presetClass="entr" presetSubtype="0"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50" repeatCount="indefinite" fill="hold" display="0">
                  <p:stCondLst>
                    <p:cond delay="indefinite"/>
                  </p:stCondLst>
                </p:cTn>
                <p:tgtEl>
                  <p:spTgt spid="24"/>
                </p:tgtEl>
              </p:cMediaNode>
            </p:video>
            <p:video>
              <p:cMediaNode vol="80000">
                <p:cTn id="51" repeatCount="indefinite" fill="hold" display="0">
                  <p:stCondLst>
                    <p:cond delay="indefinite"/>
                  </p:stCondLst>
                </p:cTn>
                <p:tgtEl>
                  <p:spTgt spid="26"/>
                </p:tgtEl>
              </p:cMediaNode>
            </p:video>
          </p:childTnLst>
        </p:cTn>
      </p:par>
    </p:tnLst>
    <p:bldLst>
      <p:bldP spid="4" grpId="0"/>
      <p:bldP spid="14" grpId="0"/>
      <p:bldP spid="18" grpId="0"/>
      <p:bldP spid="19" grpId="0"/>
      <p:bldP spid="20" grpId="0"/>
      <p:bldP spid="21" grpId="0"/>
      <p:bldP spid="22" grpId="0" animBg="1"/>
      <p:bldP spid="22" grpId="1" animBg="1"/>
      <p:bldP spid="23" grpId="0" animBg="1"/>
      <p:bldP spid="23"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1">
          <a:extLst>
            <a:ext uri="{FF2B5EF4-FFF2-40B4-BE49-F238E27FC236}">
              <a16:creationId xmlns:a16="http://schemas.microsoft.com/office/drawing/2014/main" id="{A3DCE952-1896-0B1B-E9C7-CE04B54324FA}"/>
            </a:ext>
          </a:extLst>
        </p:cNvPr>
        <p:cNvGrpSpPr/>
        <p:nvPr/>
      </p:nvGrpSpPr>
      <p:grpSpPr>
        <a:xfrm>
          <a:off x="0" y="0"/>
          <a:ext cx="0" cy="0"/>
          <a:chOff x="0" y="0"/>
          <a:chExt cx="0" cy="0"/>
        </a:xfrm>
      </p:grpSpPr>
      <p:sp>
        <p:nvSpPr>
          <p:cNvPr id="212" name="Rectangle 211">
            <a:extLst>
              <a:ext uri="{FF2B5EF4-FFF2-40B4-BE49-F238E27FC236}">
                <a16:creationId xmlns:a16="http://schemas.microsoft.com/office/drawing/2014/main" id="{0AC7D9C5-1AD7-ECDE-E01F-0B17C0D835D0}"/>
              </a:ext>
            </a:extLst>
          </p:cNvPr>
          <p:cNvSpPr/>
          <p:nvPr/>
        </p:nvSpPr>
        <p:spPr>
          <a:xfrm>
            <a:off x="7566860" y="3428998"/>
            <a:ext cx="4625139" cy="3429002"/>
          </a:xfrm>
          <a:prstGeom prst="rect">
            <a:avLst/>
          </a:prstGeom>
          <a:blipFill>
            <a:blip r:embed="rId3"/>
            <a:srcRect/>
            <a:stretch>
              <a:fillRect t="-45068" b="-34678"/>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11" name="Rectangle 210">
            <a:extLst>
              <a:ext uri="{FF2B5EF4-FFF2-40B4-BE49-F238E27FC236}">
                <a16:creationId xmlns:a16="http://schemas.microsoft.com/office/drawing/2014/main" id="{77119690-DDB5-8799-8DB7-E71BE1D41A80}"/>
              </a:ext>
            </a:extLst>
          </p:cNvPr>
          <p:cNvSpPr/>
          <p:nvPr/>
        </p:nvSpPr>
        <p:spPr>
          <a:xfrm>
            <a:off x="7566860" y="-1"/>
            <a:ext cx="4625139" cy="3429002"/>
          </a:xfrm>
          <a:prstGeom prst="rect">
            <a:avLst/>
          </a:prstGeom>
          <a:blipFill>
            <a:blip r:embed="rId4"/>
            <a:srcRect/>
            <a:stretch>
              <a:fillRect l="-10833" r="-20617"/>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0" name="Google Shape;348;p33">
            <a:extLst>
              <a:ext uri="{FF2B5EF4-FFF2-40B4-BE49-F238E27FC236}">
                <a16:creationId xmlns:a16="http://schemas.microsoft.com/office/drawing/2014/main" id="{99878692-F6A8-DF78-203B-6D941C580EF7}"/>
              </a:ext>
            </a:extLst>
          </p:cNvPr>
          <p:cNvSpPr/>
          <p:nvPr/>
        </p:nvSpPr>
        <p:spPr>
          <a:xfrm>
            <a:off x="474373" y="3237776"/>
            <a:ext cx="1655470" cy="1323399"/>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4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3</a:t>
            </a:r>
            <a:endParaRPr kumimoji="0" sz="28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6-month internships/</a:t>
            </a:r>
            <a:b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b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On-the-Job Experience</a:t>
            </a:r>
          </a:p>
        </p:txBody>
      </p:sp>
      <p:sp>
        <p:nvSpPr>
          <p:cNvPr id="58" name="Google Shape;348;p33">
            <a:extLst>
              <a:ext uri="{FF2B5EF4-FFF2-40B4-BE49-F238E27FC236}">
                <a16:creationId xmlns:a16="http://schemas.microsoft.com/office/drawing/2014/main" id="{756C528A-6BAA-0564-A352-D20EBED70606}"/>
              </a:ext>
            </a:extLst>
          </p:cNvPr>
          <p:cNvSpPr/>
          <p:nvPr/>
        </p:nvSpPr>
        <p:spPr>
          <a:xfrm>
            <a:off x="4957438" y="3237776"/>
            <a:ext cx="1426151" cy="1138733"/>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4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1</a:t>
            </a:r>
            <a:endParaRPr kumimoji="0" sz="28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Business </a:t>
            </a:r>
            <a:b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b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Field Trip</a:t>
            </a:r>
            <a:endParaRPr kumimoji="0"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endParaRPr>
          </a:p>
        </p:txBody>
      </p:sp>
      <p:sp>
        <p:nvSpPr>
          <p:cNvPr id="60" name="Google Shape;348;p33">
            <a:extLst>
              <a:ext uri="{FF2B5EF4-FFF2-40B4-BE49-F238E27FC236}">
                <a16:creationId xmlns:a16="http://schemas.microsoft.com/office/drawing/2014/main" id="{B971A1EB-92BC-70B5-1276-E34603FF2038}"/>
              </a:ext>
            </a:extLst>
          </p:cNvPr>
          <p:cNvSpPr/>
          <p:nvPr/>
        </p:nvSpPr>
        <p:spPr>
          <a:xfrm>
            <a:off x="474373" y="4917740"/>
            <a:ext cx="1547526" cy="1138733"/>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4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1</a:t>
            </a:r>
            <a:endParaRPr kumimoji="0" sz="28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Research </a:t>
            </a:r>
            <a:b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br>
            <a:r>
              <a:rPr kumimoji="0" lang="en-GB"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Project</a:t>
            </a:r>
            <a:endParaRPr kumimoji="0"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endParaRPr>
          </a:p>
        </p:txBody>
      </p:sp>
      <p:pic>
        <p:nvPicPr>
          <p:cNvPr id="5" name="Picture 4">
            <a:extLst>
              <a:ext uri="{FF2B5EF4-FFF2-40B4-BE49-F238E27FC236}">
                <a16:creationId xmlns:a16="http://schemas.microsoft.com/office/drawing/2014/main" id="{9E2B3957-AAC3-BEE6-1175-11C5B56B905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77730" y="451222"/>
            <a:ext cx="2712827" cy="894244"/>
          </a:xfrm>
          <a:prstGeom prst="rect">
            <a:avLst/>
          </a:prstGeom>
        </p:spPr>
      </p:pic>
      <p:sp>
        <p:nvSpPr>
          <p:cNvPr id="7" name="Google Shape;159;p9">
            <a:extLst>
              <a:ext uri="{FF2B5EF4-FFF2-40B4-BE49-F238E27FC236}">
                <a16:creationId xmlns:a16="http://schemas.microsoft.com/office/drawing/2014/main" id="{4EF9DFA9-082E-3640-06B0-C9402F3506AF}"/>
              </a:ext>
            </a:extLst>
          </p:cNvPr>
          <p:cNvSpPr txBox="1"/>
          <p:nvPr/>
        </p:nvSpPr>
        <p:spPr>
          <a:xfrm>
            <a:off x="438987" y="977833"/>
            <a:ext cx="4186154" cy="107717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err="1">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i</a:t>
            </a: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n International Hospitality Business</a:t>
            </a:r>
          </a:p>
        </p:txBody>
      </p:sp>
      <p:sp>
        <p:nvSpPr>
          <p:cNvPr id="2" name="Google Shape;348;p33">
            <a:extLst>
              <a:ext uri="{FF2B5EF4-FFF2-40B4-BE49-F238E27FC236}">
                <a16:creationId xmlns:a16="http://schemas.microsoft.com/office/drawing/2014/main" id="{71B47D02-43B0-760B-FB7D-4020463DA6B3}"/>
              </a:ext>
            </a:extLst>
          </p:cNvPr>
          <p:cNvSpPr/>
          <p:nvPr/>
        </p:nvSpPr>
        <p:spPr>
          <a:xfrm>
            <a:off x="2737899" y="3237776"/>
            <a:ext cx="1655470" cy="1323399"/>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en-US" sz="4400" b="0" i="0" u="none" strike="noStrike" kern="0" cap="none" spc="0" normalizeH="0" baseline="0" noProof="0">
                <a:ln>
                  <a:noFill/>
                </a:ln>
                <a:solidFill>
                  <a:srgbClr val="003CB3"/>
                </a:solidFill>
                <a:effectLst/>
                <a:uLnTx/>
                <a:uFillTx/>
                <a:latin typeface="Mongolian Baiti" panose="03000500000000000000" pitchFamily="66" charset="0"/>
                <a:ea typeface="Playfair Display Regular Roman"/>
                <a:cs typeface="Mongolian Baiti" panose="03000500000000000000" pitchFamily="66" charset="0"/>
                <a:sym typeface="Playfair Display"/>
              </a:rPr>
              <a:t>1</a:t>
            </a:r>
            <a:endParaRPr kumimoji="0" sz="1600" b="0" i="0" u="none" strike="noStrike" kern="0" cap="none" spc="0" normalizeH="0" baseline="0" noProof="0">
              <a:ln>
                <a:noFill/>
              </a:ln>
              <a:solidFill>
                <a:srgbClr val="003CB3"/>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0" marR="91370" lvl="0" indent="0" algn="l" defTabSz="914400" rtl="0" eaLnBrk="1" fontAlgn="auto" latinLnBrk="0" hangingPunct="1">
              <a:lnSpc>
                <a:spcPct val="100000"/>
              </a:lnSpc>
              <a:spcBef>
                <a:spcPts val="0"/>
              </a:spcBef>
              <a:spcAft>
                <a:spcPts val="0"/>
              </a:spcAft>
              <a:buClr>
                <a:srgbClr val="4D4D4D"/>
              </a:buClr>
              <a:buSzPts val="1400"/>
              <a:buFont typeface="Arial"/>
              <a:buNone/>
              <a:tabLst/>
              <a:defRPr/>
            </a:pPr>
            <a:r>
              <a:rPr kumimoji="0" lang="en-GB" sz="1200" b="0" i="0" u="none" strike="noStrike" kern="0" cap="none" spc="0" normalizeH="0" baseline="0" noProof="0">
                <a:ln>
                  <a:noFill/>
                </a:ln>
                <a:solidFill>
                  <a:srgbClr val="003CB3"/>
                </a:solidFill>
                <a:effectLst/>
                <a:uLnTx/>
                <a:uFillTx/>
                <a:latin typeface="Helvetica Oblique" pitchFamily="2" charset="0"/>
                <a:ea typeface="Helvetica Neue"/>
                <a:cs typeface="Helvetica Neue"/>
                <a:sym typeface="Helvetica Neue"/>
              </a:rPr>
              <a:t>Masterclass in Luxury Gastronomy and Hospitality</a:t>
            </a:r>
            <a:endParaRPr kumimoji="0" sz="1200" b="0" i="0" u="none" strike="noStrike" kern="0" cap="none" spc="0" normalizeH="0" baseline="0" noProof="0">
              <a:ln>
                <a:noFill/>
              </a:ln>
              <a:solidFill>
                <a:srgbClr val="003CB3"/>
              </a:solidFill>
              <a:effectLst/>
              <a:uLnTx/>
              <a:uFillTx/>
              <a:latin typeface="Helvetica Oblique" pitchFamily="2" charset="0"/>
              <a:ea typeface="Helvetica Neue"/>
              <a:cs typeface="Helvetica Neue"/>
              <a:sym typeface="Helvetica Neue"/>
            </a:endParaRPr>
          </a:p>
        </p:txBody>
      </p:sp>
      <p:sp>
        <p:nvSpPr>
          <p:cNvPr id="4" name="Google Shape;348;p33">
            <a:extLst>
              <a:ext uri="{FF2B5EF4-FFF2-40B4-BE49-F238E27FC236}">
                <a16:creationId xmlns:a16="http://schemas.microsoft.com/office/drawing/2014/main" id="{314E4499-3571-241C-C7BC-8B7402DCE1D2}"/>
              </a:ext>
            </a:extLst>
          </p:cNvPr>
          <p:cNvSpPr/>
          <p:nvPr/>
        </p:nvSpPr>
        <p:spPr>
          <a:xfrm>
            <a:off x="2760921" y="4917740"/>
            <a:ext cx="4251963" cy="1323399"/>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4D4D4D"/>
              </a:buClr>
              <a:buSzPts val="4800"/>
              <a:buFont typeface="Arial"/>
              <a:buNone/>
              <a:tabLst/>
              <a:defRPr/>
            </a:pPr>
            <a:r>
              <a:rPr kumimoji="0" lang="fr-CH" sz="4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3</a:t>
            </a:r>
            <a:r>
              <a:rPr kumimoji="0" lang="fr-CH" sz="16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r>
              <a:rPr kumimoji="0" lang="fr-CH" sz="1600" b="0" i="0" u="none" strike="noStrike" kern="0" cap="none" spc="0" normalizeH="0" baseline="0" noProof="0" err="1">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Specializations</a:t>
            </a:r>
            <a:endParaRPr kumimoji="0" sz="14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a:p>
            <a:pPr marL="171450" marR="91370" lvl="0" indent="-171450" algn="l" defTabSz="914400" rtl="0" eaLnBrk="1" fontAlgn="auto" latinLnBrk="0" hangingPunct="1">
              <a:lnSpc>
                <a:spcPct val="100000"/>
              </a:lnSpc>
              <a:spcBef>
                <a:spcPts val="0"/>
              </a:spcBef>
              <a:spcAft>
                <a:spcPts val="0"/>
              </a:spcAft>
              <a:buClr>
                <a:srgbClr val="003CB3"/>
              </a:buClr>
              <a:buSzPts val="1400"/>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Luxury Brand Strategy</a:t>
            </a:r>
          </a:p>
          <a:p>
            <a:pPr marL="171450" marR="91370" lvl="0" indent="-171450" algn="l" defTabSz="914400" rtl="0" eaLnBrk="1" fontAlgn="auto" latinLnBrk="0" hangingPunct="1">
              <a:lnSpc>
                <a:spcPct val="100000"/>
              </a:lnSpc>
              <a:spcBef>
                <a:spcPts val="0"/>
              </a:spcBef>
              <a:spcAft>
                <a:spcPts val="0"/>
              </a:spcAft>
              <a:buClr>
                <a:srgbClr val="003CB3"/>
              </a:buClr>
              <a:buSzPts val="1400"/>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International Hotel Development and Finance</a:t>
            </a:r>
          </a:p>
          <a:p>
            <a:pPr marL="171450" marR="91370" lvl="0" indent="-171450" algn="l" defTabSz="914400" rtl="0" eaLnBrk="1" fontAlgn="auto" latinLnBrk="0" hangingPunct="1">
              <a:lnSpc>
                <a:spcPct val="100000"/>
              </a:lnSpc>
              <a:spcBef>
                <a:spcPts val="0"/>
              </a:spcBef>
              <a:spcAft>
                <a:spcPts val="0"/>
              </a:spcAft>
              <a:buClr>
                <a:srgbClr val="003CB3"/>
              </a:buClr>
              <a:buSzPts val="1400"/>
              <a:buFont typeface="Arial" panose="020B0604020202020204" pitchFamily="34" charset="0"/>
              <a:buChar char="•"/>
              <a:tabLst/>
              <a:defRPr/>
            </a:pPr>
            <a:r>
              <a:rPr kumimoji="0" lang="en-US" sz="1200" b="0" i="0" u="none" strike="noStrike" kern="0" cap="none" spc="0" normalizeH="0" baseline="0" noProof="0">
                <a:ln>
                  <a:noFill/>
                </a:ln>
                <a:solidFill>
                  <a:srgbClr val="2C344C"/>
                </a:solidFill>
                <a:effectLst/>
                <a:uLnTx/>
                <a:uFillTx/>
                <a:latin typeface="Helvetica Oblique" pitchFamily="2" charset="0"/>
                <a:ea typeface="Helvetica Neue"/>
                <a:cs typeface="Helvetica Neue"/>
                <a:sym typeface="Helvetica Neue"/>
              </a:rPr>
              <a:t>Guest Experience and Event Management</a:t>
            </a:r>
          </a:p>
        </p:txBody>
      </p:sp>
      <p:sp>
        <p:nvSpPr>
          <p:cNvPr id="55" name="TextBox 54">
            <a:extLst>
              <a:ext uri="{FF2B5EF4-FFF2-40B4-BE49-F238E27FC236}">
                <a16:creationId xmlns:a16="http://schemas.microsoft.com/office/drawing/2014/main" id="{D3A2E0AB-4E8C-A212-2F93-234A9E4806FA}"/>
              </a:ext>
            </a:extLst>
          </p:cNvPr>
          <p:cNvSpPr txBox="1"/>
          <p:nvPr/>
        </p:nvSpPr>
        <p:spPr>
          <a:xfrm>
            <a:off x="4957438" y="2244942"/>
            <a:ext cx="1873601"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Credits</a:t>
            </a:r>
            <a:r>
              <a:rPr kumimoji="0" lang="en-US" sz="1800" b="0" i="0" u="none" strike="noStrike" kern="1200" cap="none" spc="0" normalizeH="0" baseline="0" noProof="0">
                <a:ln>
                  <a:noFill/>
                </a:ln>
                <a:solidFill>
                  <a:srgbClr val="2C344C"/>
                </a:solidFill>
                <a:effectLst/>
                <a:uLnTx/>
                <a:uFillTx/>
                <a:latin typeface="Helvetica" pitchFamily="2" charset="0"/>
                <a:ea typeface="+mn-ea"/>
                <a:cs typeface="+mn-cs"/>
              </a:rPr>
              <a:t> </a:t>
            </a:r>
            <a:br>
              <a:rPr kumimoji="0" lang="en-US" sz="18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0" u="none" strike="noStrike" kern="0" cap="none" spc="0" normalizeH="0" baseline="0" noProof="0">
                <a:ln>
                  <a:noFill/>
                </a:ln>
                <a:solidFill>
                  <a:srgbClr val="2C344C"/>
                </a:solidFill>
                <a:effectLst/>
                <a:uLnTx/>
                <a:uFillTx/>
                <a:latin typeface="Helvetica" pitchFamily="2" charset="0"/>
                <a:ea typeface="+mn-ea"/>
                <a:cs typeface="+mn-cs"/>
              </a:rPr>
              <a:t>ECTS* 180 / US 120</a:t>
            </a:r>
            <a:endParaRPr kumimoji="0" lang="en-US" sz="1100" b="0" i="0" u="none" strike="noStrike" kern="0" cap="none" spc="0" normalizeH="0" baseline="0" noProof="0">
              <a:ln>
                <a:noFill/>
              </a:ln>
              <a:solidFill>
                <a:srgbClr val="2C344C"/>
              </a:solidFill>
              <a:effectLst/>
              <a:uLnTx/>
              <a:uFillTx/>
              <a:latin typeface="Helvetica" pitchFamily="2" charset="0"/>
              <a:ea typeface="+mn-ea"/>
              <a:cs typeface="+mn-cs"/>
            </a:endParaRPr>
          </a:p>
        </p:txBody>
      </p:sp>
      <p:sp>
        <p:nvSpPr>
          <p:cNvPr id="57" name="TextBox 56">
            <a:extLst>
              <a:ext uri="{FF2B5EF4-FFF2-40B4-BE49-F238E27FC236}">
                <a16:creationId xmlns:a16="http://schemas.microsoft.com/office/drawing/2014/main" id="{F5094878-6231-C48E-4AFC-012291EA6848}"/>
              </a:ext>
            </a:extLst>
          </p:cNvPr>
          <p:cNvSpPr txBox="1"/>
          <p:nvPr/>
        </p:nvSpPr>
        <p:spPr>
          <a:xfrm>
            <a:off x="474373" y="6431234"/>
            <a:ext cx="6143624"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2C344C"/>
                </a:solidFill>
                <a:effectLst/>
                <a:uLnTx/>
                <a:uFillTx/>
                <a:latin typeface="Helvetica" pitchFamily="2" charset="0"/>
                <a:ea typeface="+mn-ea"/>
                <a:cs typeface="+mn-cs"/>
              </a:rPr>
              <a:t>*European Credit Transfer and Accumulation System</a:t>
            </a:r>
            <a:endParaRPr kumimoji="0" lang="en-CH" sz="900" b="0" i="0" u="none" strike="noStrike" kern="1200" cap="none" spc="0" normalizeH="0" baseline="0" noProof="0">
              <a:ln>
                <a:noFill/>
              </a:ln>
              <a:solidFill>
                <a:srgbClr val="2C344C"/>
              </a:solidFill>
              <a:effectLst/>
              <a:uLnTx/>
              <a:uFillTx/>
              <a:latin typeface="Helvetica" pitchFamily="2" charset="0"/>
              <a:ea typeface="+mn-ea"/>
              <a:cs typeface="+mn-cs"/>
            </a:endParaRPr>
          </a:p>
        </p:txBody>
      </p:sp>
      <p:sp>
        <p:nvSpPr>
          <p:cNvPr id="59" name="TextBox 58">
            <a:extLst>
              <a:ext uri="{FF2B5EF4-FFF2-40B4-BE49-F238E27FC236}">
                <a16:creationId xmlns:a16="http://schemas.microsoft.com/office/drawing/2014/main" id="{0B94F3CF-921D-59F3-3D8B-55DA7A45F7D7}"/>
              </a:ext>
            </a:extLst>
          </p:cNvPr>
          <p:cNvSpPr txBox="1"/>
          <p:nvPr/>
        </p:nvSpPr>
        <p:spPr>
          <a:xfrm>
            <a:off x="2737899" y="2244943"/>
            <a:ext cx="1960361"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Intakes</a:t>
            </a:r>
            <a:r>
              <a:rPr kumimoji="0" lang="en-US" sz="1400" b="0" i="0" u="none" strike="noStrike" kern="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 </a:t>
            </a:r>
            <a:br>
              <a:rPr kumimoji="0" lang="en-US" sz="18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t>Spring &amp; </a:t>
            </a:r>
            <a:r>
              <a:rPr kumimoji="0" lang="en-US" sz="1400" b="0" i="0" u="none" strike="noStrike" kern="0" cap="none" spc="0" normalizeH="0" baseline="0" noProof="0">
                <a:ln>
                  <a:noFill/>
                </a:ln>
                <a:solidFill>
                  <a:srgbClr val="2C344C"/>
                </a:solidFill>
                <a:effectLst/>
                <a:uLnTx/>
                <a:uFillTx/>
                <a:latin typeface="Helvetica" pitchFamily="2" charset="0"/>
                <a:ea typeface="+mn-ea"/>
                <a:cs typeface="+mn-cs"/>
              </a:rPr>
              <a:t>Fall</a:t>
            </a:r>
            <a:endParaRPr kumimoji="0" lang="en-US" sz="1100" b="0" i="0" u="none" strike="noStrike" kern="0" cap="none" spc="0" normalizeH="0" baseline="0" noProof="0">
              <a:ln>
                <a:noFill/>
              </a:ln>
              <a:solidFill>
                <a:srgbClr val="2C344C"/>
              </a:solidFill>
              <a:effectLst/>
              <a:uLnTx/>
              <a:uFillTx/>
              <a:latin typeface="Helvetica" pitchFamily="2" charset="0"/>
              <a:ea typeface="+mn-ea"/>
              <a:cs typeface="+mn-cs"/>
            </a:endParaRPr>
          </a:p>
        </p:txBody>
      </p:sp>
      <p:sp>
        <p:nvSpPr>
          <p:cNvPr id="222" name="Google Shape;222;p30">
            <a:extLst>
              <a:ext uri="{FF2B5EF4-FFF2-40B4-BE49-F238E27FC236}">
                <a16:creationId xmlns:a16="http://schemas.microsoft.com/office/drawing/2014/main" id="{4A73D362-B8F7-BDEF-6782-5205832D7A15}"/>
              </a:ext>
            </a:extLst>
          </p:cNvPr>
          <p:cNvSpPr/>
          <p:nvPr/>
        </p:nvSpPr>
        <p:spPr>
          <a:xfrm>
            <a:off x="474373" y="2244943"/>
            <a:ext cx="2181566" cy="62320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200"/>
              <a:buFont typeface="Arial"/>
              <a:buNone/>
              <a:tabLst/>
              <a:defRPr/>
            </a:pPr>
            <a:r>
              <a:rPr kumimoji="0" lang="en-GB" sz="1800" b="0" i="0" u="none" strike="noStrike" kern="0" cap="none" spc="0" normalizeH="0" baseline="0" noProof="0">
                <a:ln>
                  <a:noFill/>
                </a:ln>
                <a:solidFill>
                  <a:srgbClr val="2C344C"/>
                </a:solidFill>
                <a:effectLst/>
                <a:uLnTx/>
                <a:uFillTx/>
                <a:latin typeface="Mongolian Baiti" panose="03000500000000000000" pitchFamily="66" charset="0"/>
                <a:ea typeface="Helvetica Neue"/>
                <a:cs typeface="Mongolian Baiti" panose="03000500000000000000" pitchFamily="66" charset="0"/>
                <a:sym typeface="Helvetica Neue"/>
              </a:rPr>
              <a:t>Duration</a:t>
            </a:r>
            <a:endParaRPr kumimoji="0" sz="1400" b="0" i="0" u="none" strike="noStrike" kern="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sym typeface="Arial"/>
            </a:endParaRPr>
          </a:p>
          <a:p>
            <a:pPr marL="0" marR="0" lvl="0" indent="0" algn="l" defTabSz="914400" rtl="0" eaLnBrk="1" fontAlgn="auto" latinLnBrk="0" hangingPunct="1">
              <a:lnSpc>
                <a:spcPct val="100000"/>
              </a:lnSpc>
              <a:spcBef>
                <a:spcPts val="0"/>
              </a:spcBef>
              <a:spcAft>
                <a:spcPts val="0"/>
              </a:spcAft>
              <a:buClr>
                <a:srgbClr val="4D4D4D"/>
              </a:buClr>
              <a:buSzPts val="1200"/>
              <a:buFont typeface="Arial"/>
              <a:buNone/>
              <a:tabLst/>
              <a:defRPr/>
            </a:pPr>
            <a:r>
              <a:rPr kumimoji="0" lang="en-GB" sz="1400" b="0" i="0" u="none" strike="noStrike" kern="0" cap="none" spc="0" normalizeH="0" baseline="0" noProof="0">
                <a:ln>
                  <a:noFill/>
                </a:ln>
                <a:solidFill>
                  <a:srgbClr val="2C344C"/>
                </a:solidFill>
                <a:effectLst/>
                <a:uLnTx/>
                <a:uFillTx/>
                <a:latin typeface="Helvetica" pitchFamily="2" charset="0"/>
                <a:ea typeface="Helvetica Neue"/>
                <a:cs typeface="Helvetica Neue"/>
                <a:sym typeface="Helvetica Neue"/>
              </a:rPr>
              <a:t>4 years, 8 semesters</a:t>
            </a:r>
            <a:endParaRPr kumimoji="0" sz="1600" b="0" i="0" u="none" strike="noStrike" kern="0" cap="none" spc="0" normalizeH="0" baseline="0" noProof="0">
              <a:ln>
                <a:noFill/>
              </a:ln>
              <a:solidFill>
                <a:srgbClr val="2C344C"/>
              </a:solidFill>
              <a:effectLst/>
              <a:uLnTx/>
              <a:uFillTx/>
              <a:latin typeface="Helvetica" pitchFamily="2" charset="0"/>
              <a:ea typeface="+mn-ea"/>
              <a:cs typeface="Arial"/>
              <a:sym typeface="Arial"/>
            </a:endParaRPr>
          </a:p>
        </p:txBody>
      </p:sp>
      <p:sp>
        <p:nvSpPr>
          <p:cNvPr id="8" name="Google Shape;212;p30">
            <a:extLst>
              <a:ext uri="{FF2B5EF4-FFF2-40B4-BE49-F238E27FC236}">
                <a16:creationId xmlns:a16="http://schemas.microsoft.com/office/drawing/2014/main" id="{9A06A38A-53D1-2EA2-4E69-A9C7C81A24FD}"/>
              </a:ext>
            </a:extLst>
          </p:cNvPr>
          <p:cNvSpPr/>
          <p:nvPr/>
        </p:nvSpPr>
        <p:spPr>
          <a:xfrm>
            <a:off x="11836997" y="0"/>
            <a:ext cx="173156" cy="685800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grpSp>
        <p:nvGrpSpPr>
          <p:cNvPr id="287" name="Group 286">
            <a:extLst>
              <a:ext uri="{FF2B5EF4-FFF2-40B4-BE49-F238E27FC236}">
                <a16:creationId xmlns:a16="http://schemas.microsoft.com/office/drawing/2014/main" id="{328CD981-B4CA-0A5E-9A9D-605958BFA343}"/>
              </a:ext>
            </a:extLst>
          </p:cNvPr>
          <p:cNvGrpSpPr/>
          <p:nvPr/>
        </p:nvGrpSpPr>
        <p:grpSpPr>
          <a:xfrm>
            <a:off x="15646589" y="4995969"/>
            <a:ext cx="2554983" cy="1247418"/>
            <a:chOff x="3431287" y="4767364"/>
            <a:chExt cx="2554983" cy="1247418"/>
          </a:xfrm>
        </p:grpSpPr>
        <p:grpSp>
          <p:nvGrpSpPr>
            <p:cNvPr id="288" name="Group 287">
              <a:extLst>
                <a:ext uri="{FF2B5EF4-FFF2-40B4-BE49-F238E27FC236}">
                  <a16:creationId xmlns:a16="http://schemas.microsoft.com/office/drawing/2014/main" id="{20B8B949-5F3A-7567-BAC1-B714611FD051}"/>
                </a:ext>
              </a:extLst>
            </p:cNvPr>
            <p:cNvGrpSpPr/>
            <p:nvPr/>
          </p:nvGrpSpPr>
          <p:grpSpPr>
            <a:xfrm>
              <a:off x="4044314" y="4767364"/>
              <a:ext cx="1328928" cy="446000"/>
              <a:chOff x="4044314" y="5132546"/>
              <a:chExt cx="1328928" cy="446000"/>
            </a:xfrm>
          </p:grpSpPr>
          <p:cxnSp>
            <p:nvCxnSpPr>
              <p:cNvPr id="290" name="Straight Connector 289">
                <a:extLst>
                  <a:ext uri="{FF2B5EF4-FFF2-40B4-BE49-F238E27FC236}">
                    <a16:creationId xmlns:a16="http://schemas.microsoft.com/office/drawing/2014/main" id="{8AC697BB-4BE6-8AB0-B83F-7B6CEAB98679}"/>
                  </a:ext>
                </a:extLst>
              </p:cNvPr>
              <p:cNvCxnSpPr>
                <a:cxnSpLocks/>
              </p:cNvCxnSpPr>
              <p:nvPr/>
            </p:nvCxnSpPr>
            <p:spPr>
              <a:xfrm>
                <a:off x="5373242" y="5132546"/>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1" name="Straight Connector 290">
                <a:extLst>
                  <a:ext uri="{FF2B5EF4-FFF2-40B4-BE49-F238E27FC236}">
                    <a16:creationId xmlns:a16="http://schemas.microsoft.com/office/drawing/2014/main" id="{7781C9F7-B8DB-1387-6454-65480F58076B}"/>
                  </a:ext>
                </a:extLst>
              </p:cNvPr>
              <p:cNvCxnSpPr>
                <a:cxnSpLocks/>
              </p:cNvCxnSpPr>
              <p:nvPr/>
            </p:nvCxnSpPr>
            <p:spPr>
              <a:xfrm>
                <a:off x="4044314" y="5132546"/>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sp>
            <p:nvSpPr>
              <p:cNvPr id="292" name="Oval 291">
                <a:extLst>
                  <a:ext uri="{FF2B5EF4-FFF2-40B4-BE49-F238E27FC236}">
                    <a16:creationId xmlns:a16="http://schemas.microsoft.com/office/drawing/2014/main" id="{AECDEA9E-AF20-EF7C-5798-E698CC051EB1}"/>
                  </a:ext>
                </a:extLst>
              </p:cNvPr>
              <p:cNvSpPr/>
              <p:nvPr/>
            </p:nvSpPr>
            <p:spPr>
              <a:xfrm>
                <a:off x="4652300" y="5477400"/>
                <a:ext cx="101146" cy="1011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cxnSp>
            <p:nvCxnSpPr>
              <p:cNvPr id="293" name="Straight Connector 292">
                <a:extLst>
                  <a:ext uri="{FF2B5EF4-FFF2-40B4-BE49-F238E27FC236}">
                    <a16:creationId xmlns:a16="http://schemas.microsoft.com/office/drawing/2014/main" id="{75C0659E-A773-8605-0186-20F37D5EDC5E}"/>
                  </a:ext>
                </a:extLst>
              </p:cNvPr>
              <p:cNvCxnSpPr>
                <a:cxnSpLocks/>
              </p:cNvCxnSpPr>
              <p:nvPr/>
            </p:nvCxnSpPr>
            <p:spPr>
              <a:xfrm>
                <a:off x="4044314" y="5528546"/>
                <a:ext cx="1328928" cy="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89" name="TextBox 288">
              <a:extLst>
                <a:ext uri="{FF2B5EF4-FFF2-40B4-BE49-F238E27FC236}">
                  <a16:creationId xmlns:a16="http://schemas.microsoft.com/office/drawing/2014/main" id="{E0B68F3F-F92B-DDED-9D10-65ED99A428E5}"/>
                </a:ext>
              </a:extLst>
            </p:cNvPr>
            <p:cNvSpPr txBox="1"/>
            <p:nvPr/>
          </p:nvSpPr>
          <p:spPr>
            <a:xfrm>
              <a:off x="3431287" y="5368451"/>
              <a:ext cx="2554983"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Year 2: </a:t>
              </a:r>
              <a:b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br>
              <a: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Academic Program</a:t>
              </a:r>
            </a:p>
          </p:txBody>
        </p:sp>
      </p:grpSp>
      <p:grpSp>
        <p:nvGrpSpPr>
          <p:cNvPr id="294" name="Group 293">
            <a:extLst>
              <a:ext uri="{FF2B5EF4-FFF2-40B4-BE49-F238E27FC236}">
                <a16:creationId xmlns:a16="http://schemas.microsoft.com/office/drawing/2014/main" id="{EBDFB27B-317F-6015-B04F-A3CD1170EA4B}"/>
              </a:ext>
            </a:extLst>
          </p:cNvPr>
          <p:cNvGrpSpPr/>
          <p:nvPr/>
        </p:nvGrpSpPr>
        <p:grpSpPr>
          <a:xfrm>
            <a:off x="18523902" y="4995969"/>
            <a:ext cx="2554982" cy="1247418"/>
            <a:chOff x="6308600" y="4767364"/>
            <a:chExt cx="2554982" cy="1247418"/>
          </a:xfrm>
        </p:grpSpPr>
        <p:grpSp>
          <p:nvGrpSpPr>
            <p:cNvPr id="295" name="Group 294">
              <a:extLst>
                <a:ext uri="{FF2B5EF4-FFF2-40B4-BE49-F238E27FC236}">
                  <a16:creationId xmlns:a16="http://schemas.microsoft.com/office/drawing/2014/main" id="{208C0224-F69D-B019-66A1-893BE2A7E7CA}"/>
                </a:ext>
              </a:extLst>
            </p:cNvPr>
            <p:cNvGrpSpPr/>
            <p:nvPr/>
          </p:nvGrpSpPr>
          <p:grpSpPr>
            <a:xfrm>
              <a:off x="6921627" y="4767364"/>
              <a:ext cx="1328928" cy="446000"/>
              <a:chOff x="6921627" y="5132546"/>
              <a:chExt cx="1328928" cy="446000"/>
            </a:xfrm>
          </p:grpSpPr>
          <p:cxnSp>
            <p:nvCxnSpPr>
              <p:cNvPr id="297" name="Straight Connector 296">
                <a:extLst>
                  <a:ext uri="{FF2B5EF4-FFF2-40B4-BE49-F238E27FC236}">
                    <a16:creationId xmlns:a16="http://schemas.microsoft.com/office/drawing/2014/main" id="{9D605B47-42B0-51B9-0543-648B1CF30AD1}"/>
                  </a:ext>
                </a:extLst>
              </p:cNvPr>
              <p:cNvCxnSpPr>
                <a:cxnSpLocks/>
              </p:cNvCxnSpPr>
              <p:nvPr/>
            </p:nvCxnSpPr>
            <p:spPr>
              <a:xfrm>
                <a:off x="8250555" y="5132546"/>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a:extLst>
                  <a:ext uri="{FF2B5EF4-FFF2-40B4-BE49-F238E27FC236}">
                    <a16:creationId xmlns:a16="http://schemas.microsoft.com/office/drawing/2014/main" id="{77EDEDCB-142E-5E13-FCAC-F944ED562433}"/>
                  </a:ext>
                </a:extLst>
              </p:cNvPr>
              <p:cNvCxnSpPr>
                <a:cxnSpLocks/>
              </p:cNvCxnSpPr>
              <p:nvPr/>
            </p:nvCxnSpPr>
            <p:spPr>
              <a:xfrm>
                <a:off x="6921627" y="5132546"/>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sp>
            <p:nvSpPr>
              <p:cNvPr id="299" name="Oval 298">
                <a:extLst>
                  <a:ext uri="{FF2B5EF4-FFF2-40B4-BE49-F238E27FC236}">
                    <a16:creationId xmlns:a16="http://schemas.microsoft.com/office/drawing/2014/main" id="{1F684DF2-787C-1776-6FDB-90543520E311}"/>
                  </a:ext>
                </a:extLst>
              </p:cNvPr>
              <p:cNvSpPr/>
              <p:nvPr/>
            </p:nvSpPr>
            <p:spPr>
              <a:xfrm>
                <a:off x="7529613" y="5477400"/>
                <a:ext cx="101146" cy="1011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cxnSp>
            <p:nvCxnSpPr>
              <p:cNvPr id="300" name="Straight Connector 299">
                <a:extLst>
                  <a:ext uri="{FF2B5EF4-FFF2-40B4-BE49-F238E27FC236}">
                    <a16:creationId xmlns:a16="http://schemas.microsoft.com/office/drawing/2014/main" id="{8A9419A5-BA7A-1AA0-8133-E78B910DC33B}"/>
                  </a:ext>
                </a:extLst>
              </p:cNvPr>
              <p:cNvCxnSpPr>
                <a:cxnSpLocks/>
              </p:cNvCxnSpPr>
              <p:nvPr/>
            </p:nvCxnSpPr>
            <p:spPr>
              <a:xfrm>
                <a:off x="6921627" y="5528546"/>
                <a:ext cx="1328928" cy="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6" name="TextBox 295">
              <a:extLst>
                <a:ext uri="{FF2B5EF4-FFF2-40B4-BE49-F238E27FC236}">
                  <a16:creationId xmlns:a16="http://schemas.microsoft.com/office/drawing/2014/main" id="{4C529599-C1C2-B1DA-82E7-D3412D655CBF}"/>
                </a:ext>
              </a:extLst>
            </p:cNvPr>
            <p:cNvSpPr txBox="1"/>
            <p:nvPr/>
          </p:nvSpPr>
          <p:spPr>
            <a:xfrm>
              <a:off x="6308600" y="5368451"/>
              <a:ext cx="2554982"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Year 3: </a:t>
              </a:r>
              <a:b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br>
              <a: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Academic Program</a:t>
              </a:r>
            </a:p>
          </p:txBody>
        </p:sp>
      </p:grpSp>
      <p:grpSp>
        <p:nvGrpSpPr>
          <p:cNvPr id="301" name="Group 300">
            <a:extLst>
              <a:ext uri="{FF2B5EF4-FFF2-40B4-BE49-F238E27FC236}">
                <a16:creationId xmlns:a16="http://schemas.microsoft.com/office/drawing/2014/main" id="{F91C7249-1DAB-7428-CFEE-C094D90FD8AF}"/>
              </a:ext>
            </a:extLst>
          </p:cNvPr>
          <p:cNvGrpSpPr/>
          <p:nvPr/>
        </p:nvGrpSpPr>
        <p:grpSpPr>
          <a:xfrm>
            <a:off x="21401213" y="4995969"/>
            <a:ext cx="2554981" cy="1247418"/>
            <a:chOff x="9185911" y="4767364"/>
            <a:chExt cx="2554981" cy="1247418"/>
          </a:xfrm>
        </p:grpSpPr>
        <p:grpSp>
          <p:nvGrpSpPr>
            <p:cNvPr id="302" name="Group 301">
              <a:extLst>
                <a:ext uri="{FF2B5EF4-FFF2-40B4-BE49-F238E27FC236}">
                  <a16:creationId xmlns:a16="http://schemas.microsoft.com/office/drawing/2014/main" id="{6E6F2490-DBFB-D244-B471-FA9459FBAEFD}"/>
                </a:ext>
              </a:extLst>
            </p:cNvPr>
            <p:cNvGrpSpPr/>
            <p:nvPr/>
          </p:nvGrpSpPr>
          <p:grpSpPr>
            <a:xfrm>
              <a:off x="9798939" y="4767364"/>
              <a:ext cx="1328928" cy="446000"/>
              <a:chOff x="9798939" y="5132546"/>
              <a:chExt cx="1328928" cy="446000"/>
            </a:xfrm>
          </p:grpSpPr>
          <p:cxnSp>
            <p:nvCxnSpPr>
              <p:cNvPr id="304" name="Straight Connector 303">
                <a:extLst>
                  <a:ext uri="{FF2B5EF4-FFF2-40B4-BE49-F238E27FC236}">
                    <a16:creationId xmlns:a16="http://schemas.microsoft.com/office/drawing/2014/main" id="{B6815CF1-9966-6A6A-4156-67F6E9F92C8C}"/>
                  </a:ext>
                </a:extLst>
              </p:cNvPr>
              <p:cNvCxnSpPr>
                <a:cxnSpLocks/>
              </p:cNvCxnSpPr>
              <p:nvPr/>
            </p:nvCxnSpPr>
            <p:spPr>
              <a:xfrm>
                <a:off x="11127867" y="5132546"/>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829F2228-E943-A179-41CD-8AF9FE0DDB26}"/>
                  </a:ext>
                </a:extLst>
              </p:cNvPr>
              <p:cNvCxnSpPr>
                <a:cxnSpLocks/>
              </p:cNvCxnSpPr>
              <p:nvPr/>
            </p:nvCxnSpPr>
            <p:spPr>
              <a:xfrm>
                <a:off x="9798939" y="5132546"/>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sp>
            <p:nvSpPr>
              <p:cNvPr id="306" name="Oval 305">
                <a:extLst>
                  <a:ext uri="{FF2B5EF4-FFF2-40B4-BE49-F238E27FC236}">
                    <a16:creationId xmlns:a16="http://schemas.microsoft.com/office/drawing/2014/main" id="{84F83DF2-0EAE-8DCF-704F-1FAB68FB37E1}"/>
                  </a:ext>
                </a:extLst>
              </p:cNvPr>
              <p:cNvSpPr/>
              <p:nvPr/>
            </p:nvSpPr>
            <p:spPr>
              <a:xfrm>
                <a:off x="10406925" y="5477400"/>
                <a:ext cx="101146" cy="1011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cxnSp>
            <p:nvCxnSpPr>
              <p:cNvPr id="307" name="Straight Connector 306">
                <a:extLst>
                  <a:ext uri="{FF2B5EF4-FFF2-40B4-BE49-F238E27FC236}">
                    <a16:creationId xmlns:a16="http://schemas.microsoft.com/office/drawing/2014/main" id="{7918FFD6-2874-06AB-AC60-6559C68F60DC}"/>
                  </a:ext>
                </a:extLst>
              </p:cNvPr>
              <p:cNvCxnSpPr>
                <a:cxnSpLocks/>
              </p:cNvCxnSpPr>
              <p:nvPr/>
            </p:nvCxnSpPr>
            <p:spPr>
              <a:xfrm>
                <a:off x="9798939" y="5528546"/>
                <a:ext cx="1328928" cy="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03" name="TextBox 302">
              <a:extLst>
                <a:ext uri="{FF2B5EF4-FFF2-40B4-BE49-F238E27FC236}">
                  <a16:creationId xmlns:a16="http://schemas.microsoft.com/office/drawing/2014/main" id="{BDC84D8D-8977-30A8-4125-2965A2A94D1F}"/>
                </a:ext>
              </a:extLst>
            </p:cNvPr>
            <p:cNvSpPr txBox="1"/>
            <p:nvPr/>
          </p:nvSpPr>
          <p:spPr>
            <a:xfrm>
              <a:off x="9185911" y="5368451"/>
              <a:ext cx="2554981"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Year 4: </a:t>
              </a:r>
              <a:b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br>
              <a: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Academic Program</a:t>
              </a:r>
            </a:p>
          </p:txBody>
        </p:sp>
      </p:grpSp>
      <p:grpSp>
        <p:nvGrpSpPr>
          <p:cNvPr id="308" name="Group 307">
            <a:extLst>
              <a:ext uri="{FF2B5EF4-FFF2-40B4-BE49-F238E27FC236}">
                <a16:creationId xmlns:a16="http://schemas.microsoft.com/office/drawing/2014/main" id="{32607B0D-7B3C-0B84-5DB9-B5ADC7BC5057}"/>
              </a:ext>
            </a:extLst>
          </p:cNvPr>
          <p:cNvGrpSpPr/>
          <p:nvPr/>
        </p:nvGrpSpPr>
        <p:grpSpPr>
          <a:xfrm>
            <a:off x="12991637" y="4995969"/>
            <a:ext cx="2115615" cy="1247418"/>
            <a:chOff x="776335" y="4767364"/>
            <a:chExt cx="2115615" cy="1247418"/>
          </a:xfrm>
        </p:grpSpPr>
        <p:sp>
          <p:nvSpPr>
            <p:cNvPr id="309" name="TextBox 308">
              <a:extLst>
                <a:ext uri="{FF2B5EF4-FFF2-40B4-BE49-F238E27FC236}">
                  <a16:creationId xmlns:a16="http://schemas.microsoft.com/office/drawing/2014/main" id="{575EEDA0-22F0-B622-295B-C8ED7CB44006}"/>
                </a:ext>
              </a:extLst>
            </p:cNvPr>
            <p:cNvSpPr txBox="1"/>
            <p:nvPr/>
          </p:nvSpPr>
          <p:spPr>
            <a:xfrm>
              <a:off x="776335" y="5368451"/>
              <a:ext cx="2115615"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Year 1: </a:t>
              </a:r>
              <a:b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br>
              <a:r>
                <a:rPr kumimoji="0" lang="en-US" sz="1800" b="0" i="0" u="none" strike="noStrike" kern="1200" cap="none" spc="0" normalizeH="0" baseline="0" noProof="0">
                  <a:ln>
                    <a:noFill/>
                  </a:ln>
                  <a:solidFill>
                    <a:srgbClr val="2C344C"/>
                  </a:solidFill>
                  <a:effectLst/>
                  <a:uLnTx/>
                  <a:uFillTx/>
                  <a:latin typeface="Mongolian Baiti" panose="03000500000000000000" pitchFamily="66" charset="0"/>
                  <a:ea typeface="+mn-ea"/>
                  <a:cs typeface="Mongolian Baiti" panose="03000500000000000000" pitchFamily="66" charset="0"/>
                </a:rPr>
                <a:t>Experiential Year</a:t>
              </a:r>
            </a:p>
          </p:txBody>
        </p:sp>
        <p:grpSp>
          <p:nvGrpSpPr>
            <p:cNvPr id="310" name="Group 309">
              <a:extLst>
                <a:ext uri="{FF2B5EF4-FFF2-40B4-BE49-F238E27FC236}">
                  <a16:creationId xmlns:a16="http://schemas.microsoft.com/office/drawing/2014/main" id="{C5A0F33C-FC9E-1C82-85A6-FCA14E340900}"/>
                </a:ext>
              </a:extLst>
            </p:cNvPr>
            <p:cNvGrpSpPr/>
            <p:nvPr/>
          </p:nvGrpSpPr>
          <p:grpSpPr>
            <a:xfrm>
              <a:off x="1167002" y="4767364"/>
              <a:ext cx="1328928" cy="446000"/>
              <a:chOff x="1167002" y="5132546"/>
              <a:chExt cx="1328928" cy="446000"/>
            </a:xfrm>
          </p:grpSpPr>
          <p:cxnSp>
            <p:nvCxnSpPr>
              <p:cNvPr id="311" name="Straight Connector 310">
                <a:extLst>
                  <a:ext uri="{FF2B5EF4-FFF2-40B4-BE49-F238E27FC236}">
                    <a16:creationId xmlns:a16="http://schemas.microsoft.com/office/drawing/2014/main" id="{8A77CF13-A899-3892-5013-5FFB40417FF3}"/>
                  </a:ext>
                </a:extLst>
              </p:cNvPr>
              <p:cNvCxnSpPr>
                <a:cxnSpLocks/>
              </p:cNvCxnSpPr>
              <p:nvPr/>
            </p:nvCxnSpPr>
            <p:spPr>
              <a:xfrm>
                <a:off x="2495930" y="5132546"/>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D0E90360-7EA7-63B9-8F65-B84495172E7C}"/>
                  </a:ext>
                </a:extLst>
              </p:cNvPr>
              <p:cNvCxnSpPr>
                <a:cxnSpLocks/>
              </p:cNvCxnSpPr>
              <p:nvPr/>
            </p:nvCxnSpPr>
            <p:spPr>
              <a:xfrm>
                <a:off x="1167002" y="5132546"/>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sp>
            <p:nvSpPr>
              <p:cNvPr id="313" name="Oval 312">
                <a:extLst>
                  <a:ext uri="{FF2B5EF4-FFF2-40B4-BE49-F238E27FC236}">
                    <a16:creationId xmlns:a16="http://schemas.microsoft.com/office/drawing/2014/main" id="{171D5471-B727-6618-3F9A-D41FF4C4F46C}"/>
                  </a:ext>
                </a:extLst>
              </p:cNvPr>
              <p:cNvSpPr/>
              <p:nvPr/>
            </p:nvSpPr>
            <p:spPr>
              <a:xfrm>
                <a:off x="1774988" y="5477400"/>
                <a:ext cx="101146" cy="1011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Helvetica" pitchFamily="2" charset="0"/>
                  <a:ea typeface="+mn-ea"/>
                  <a:cs typeface="+mn-cs"/>
                </a:endParaRPr>
              </a:p>
            </p:txBody>
          </p:sp>
          <p:cxnSp>
            <p:nvCxnSpPr>
              <p:cNvPr id="314" name="Straight Connector 313">
                <a:extLst>
                  <a:ext uri="{FF2B5EF4-FFF2-40B4-BE49-F238E27FC236}">
                    <a16:creationId xmlns:a16="http://schemas.microsoft.com/office/drawing/2014/main" id="{B747F084-3022-952B-303D-5082A0ABE417}"/>
                  </a:ext>
                </a:extLst>
              </p:cNvPr>
              <p:cNvCxnSpPr>
                <a:cxnSpLocks/>
              </p:cNvCxnSpPr>
              <p:nvPr/>
            </p:nvCxnSpPr>
            <p:spPr>
              <a:xfrm>
                <a:off x="1167002" y="5528546"/>
                <a:ext cx="1328928" cy="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grpSp>
      </p:grpSp>
      <p:sp>
        <p:nvSpPr>
          <p:cNvPr id="315" name="Rectangle 314">
            <a:extLst>
              <a:ext uri="{FF2B5EF4-FFF2-40B4-BE49-F238E27FC236}">
                <a16:creationId xmlns:a16="http://schemas.microsoft.com/office/drawing/2014/main" id="{05854D86-C0D9-1F96-AADC-F2761972BC63}"/>
              </a:ext>
            </a:extLst>
          </p:cNvPr>
          <p:cNvSpPr/>
          <p:nvPr/>
        </p:nvSpPr>
        <p:spPr>
          <a:xfrm>
            <a:off x="12769277" y="3374223"/>
            <a:ext cx="1226055" cy="161667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16" name="Google Shape;232;p30">
            <a:extLst>
              <a:ext uri="{FF2B5EF4-FFF2-40B4-BE49-F238E27FC236}">
                <a16:creationId xmlns:a16="http://schemas.microsoft.com/office/drawing/2014/main" id="{5D58A100-7BC9-57E7-BA82-DD6D5BA73898}"/>
              </a:ext>
            </a:extLst>
          </p:cNvPr>
          <p:cNvSpPr txBox="1"/>
          <p:nvPr/>
        </p:nvSpPr>
        <p:spPr>
          <a:xfrm>
            <a:off x="12769278" y="3508632"/>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1</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17" name="Google Shape;232;p30">
            <a:extLst>
              <a:ext uri="{FF2B5EF4-FFF2-40B4-BE49-F238E27FC236}">
                <a16:creationId xmlns:a16="http://schemas.microsoft.com/office/drawing/2014/main" id="{AA29AB08-4138-14BB-C529-3F7BBC62F660}"/>
              </a:ext>
            </a:extLst>
          </p:cNvPr>
          <p:cNvSpPr txBox="1"/>
          <p:nvPr/>
        </p:nvSpPr>
        <p:spPr>
          <a:xfrm>
            <a:off x="12769278" y="4292970"/>
            <a:ext cx="1125778" cy="5816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Playfair Display"/>
              </a:rPr>
              <a:t>Hospitality Excellence Practical Arts</a:t>
            </a:r>
            <a:endParaRPr kumimoji="0" lang="en-GB" sz="100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Arial"/>
            </a:endParaRPr>
          </a:p>
        </p:txBody>
      </p:sp>
      <p:sp>
        <p:nvSpPr>
          <p:cNvPr id="318" name="Rectangle 317">
            <a:extLst>
              <a:ext uri="{FF2B5EF4-FFF2-40B4-BE49-F238E27FC236}">
                <a16:creationId xmlns:a16="http://schemas.microsoft.com/office/drawing/2014/main" id="{D0D1301F-E9AE-DC4A-E0A0-4FE3C95989AC}"/>
              </a:ext>
            </a:extLst>
          </p:cNvPr>
          <p:cNvSpPr/>
          <p:nvPr/>
        </p:nvSpPr>
        <p:spPr>
          <a:xfrm>
            <a:off x="14098205" y="3374223"/>
            <a:ext cx="1226055" cy="161667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19" name="Google Shape;232;p30">
            <a:extLst>
              <a:ext uri="{FF2B5EF4-FFF2-40B4-BE49-F238E27FC236}">
                <a16:creationId xmlns:a16="http://schemas.microsoft.com/office/drawing/2014/main" id="{6B378633-5E0C-5C1E-CFEB-25CC82C0C1F3}"/>
              </a:ext>
            </a:extLst>
          </p:cNvPr>
          <p:cNvSpPr txBox="1"/>
          <p:nvPr/>
        </p:nvSpPr>
        <p:spPr>
          <a:xfrm>
            <a:off x="14103807" y="3508632"/>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2</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20" name="Google Shape;232;p30">
            <a:extLst>
              <a:ext uri="{FF2B5EF4-FFF2-40B4-BE49-F238E27FC236}">
                <a16:creationId xmlns:a16="http://schemas.microsoft.com/office/drawing/2014/main" id="{8D4F6CE1-998E-998C-1412-366C340D3570}"/>
              </a:ext>
            </a:extLst>
          </p:cNvPr>
          <p:cNvSpPr txBox="1"/>
          <p:nvPr/>
        </p:nvSpPr>
        <p:spPr>
          <a:xfrm>
            <a:off x="14103807" y="4292970"/>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Playfair Display"/>
              </a:rPr>
              <a:t>Professional Immersion</a:t>
            </a:r>
            <a:endParaRPr kumimoji="0" lang="en-GB" sz="100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Arial"/>
            </a:endParaRPr>
          </a:p>
        </p:txBody>
      </p:sp>
      <p:sp>
        <p:nvSpPr>
          <p:cNvPr id="321" name="Rectangle 320">
            <a:extLst>
              <a:ext uri="{FF2B5EF4-FFF2-40B4-BE49-F238E27FC236}">
                <a16:creationId xmlns:a16="http://schemas.microsoft.com/office/drawing/2014/main" id="{188EC84B-36E5-4B74-1F90-319559104329}"/>
              </a:ext>
            </a:extLst>
          </p:cNvPr>
          <p:cNvSpPr/>
          <p:nvPr/>
        </p:nvSpPr>
        <p:spPr>
          <a:xfrm>
            <a:off x="18523901" y="3374223"/>
            <a:ext cx="1226055" cy="161667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22" name="Google Shape;232;p30">
            <a:extLst>
              <a:ext uri="{FF2B5EF4-FFF2-40B4-BE49-F238E27FC236}">
                <a16:creationId xmlns:a16="http://schemas.microsoft.com/office/drawing/2014/main" id="{45C5AAB8-8683-BD90-3DAB-646CE39FC094}"/>
              </a:ext>
            </a:extLst>
          </p:cNvPr>
          <p:cNvSpPr txBox="1"/>
          <p:nvPr/>
        </p:nvSpPr>
        <p:spPr>
          <a:xfrm>
            <a:off x="18527526" y="3508632"/>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5</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23" name="Google Shape;232;p30">
            <a:extLst>
              <a:ext uri="{FF2B5EF4-FFF2-40B4-BE49-F238E27FC236}">
                <a16:creationId xmlns:a16="http://schemas.microsoft.com/office/drawing/2014/main" id="{D6CE63E0-F2F9-C6B1-DA36-B9B0E1A3B82F}"/>
              </a:ext>
            </a:extLst>
          </p:cNvPr>
          <p:cNvSpPr txBox="1"/>
          <p:nvPr/>
        </p:nvSpPr>
        <p:spPr>
          <a:xfrm>
            <a:off x="18527526" y="4292970"/>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Playfair Display"/>
              </a:rPr>
              <a:t>Management Practice</a:t>
            </a:r>
            <a:endParaRPr kumimoji="0" lang="en-GB" sz="100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Arial"/>
            </a:endParaRPr>
          </a:p>
        </p:txBody>
      </p:sp>
      <p:sp>
        <p:nvSpPr>
          <p:cNvPr id="324" name="Rectangle 323">
            <a:extLst>
              <a:ext uri="{FF2B5EF4-FFF2-40B4-BE49-F238E27FC236}">
                <a16:creationId xmlns:a16="http://schemas.microsoft.com/office/drawing/2014/main" id="{BC29778F-13EA-C9D2-4A1F-9895D335DBCA}"/>
              </a:ext>
            </a:extLst>
          </p:cNvPr>
          <p:cNvSpPr/>
          <p:nvPr/>
        </p:nvSpPr>
        <p:spPr>
          <a:xfrm>
            <a:off x="22730141" y="3374223"/>
            <a:ext cx="1226055" cy="161667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25" name="Google Shape;232;p30">
            <a:extLst>
              <a:ext uri="{FF2B5EF4-FFF2-40B4-BE49-F238E27FC236}">
                <a16:creationId xmlns:a16="http://schemas.microsoft.com/office/drawing/2014/main" id="{B7E7B2D8-32D8-3B4E-D11F-23E5E8D588A4}"/>
              </a:ext>
            </a:extLst>
          </p:cNvPr>
          <p:cNvSpPr txBox="1"/>
          <p:nvPr/>
        </p:nvSpPr>
        <p:spPr>
          <a:xfrm>
            <a:off x="22741180" y="3508632"/>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8</a:t>
            </a:r>
            <a:endParaRPr kumimoji="0" lang="en-GB" sz="1100" b="0" i="0" u="none" strike="noStrike" kern="0" cap="none" spc="20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26" name="Google Shape;232;p30">
            <a:extLst>
              <a:ext uri="{FF2B5EF4-FFF2-40B4-BE49-F238E27FC236}">
                <a16:creationId xmlns:a16="http://schemas.microsoft.com/office/drawing/2014/main" id="{5D22FFAA-7FE3-0A83-000E-1E9C912C48E8}"/>
              </a:ext>
            </a:extLst>
          </p:cNvPr>
          <p:cNvSpPr txBox="1"/>
          <p:nvPr/>
        </p:nvSpPr>
        <p:spPr>
          <a:xfrm>
            <a:off x="22741179" y="4292970"/>
            <a:ext cx="1226053" cy="5539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0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Playfair Display"/>
              </a:rPr>
              <a:t>On-The-Job Experience &amp; Research Project</a:t>
            </a:r>
            <a:endParaRPr kumimoji="0" lang="en-GB" sz="900" b="0" i="1" u="none" strike="noStrike" kern="0" cap="none" spc="0" normalizeH="0" baseline="0" noProof="0">
              <a:ln>
                <a:noFill/>
              </a:ln>
              <a:solidFill>
                <a:srgbClr val="FFFFFF"/>
              </a:solidFill>
              <a:effectLst/>
              <a:uLnTx/>
              <a:uFillTx/>
              <a:latin typeface="Helvetica Oblique" pitchFamily="2" charset="0"/>
              <a:ea typeface="+mn-ea"/>
              <a:cs typeface="Mongolian Baiti" panose="03000500000000000000" pitchFamily="66" charset="0"/>
              <a:sym typeface="Arial"/>
            </a:endParaRPr>
          </a:p>
        </p:txBody>
      </p:sp>
      <p:sp>
        <p:nvSpPr>
          <p:cNvPr id="327" name="Rectangle 326">
            <a:extLst>
              <a:ext uri="{FF2B5EF4-FFF2-40B4-BE49-F238E27FC236}">
                <a16:creationId xmlns:a16="http://schemas.microsoft.com/office/drawing/2014/main" id="{A7008700-61FE-5DC0-D77E-BD02290D8461}"/>
              </a:ext>
            </a:extLst>
          </p:cNvPr>
          <p:cNvSpPr/>
          <p:nvPr/>
        </p:nvSpPr>
        <p:spPr>
          <a:xfrm>
            <a:off x="15646589" y="3374223"/>
            <a:ext cx="1226055" cy="161667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28" name="Google Shape;232;p30">
            <a:extLst>
              <a:ext uri="{FF2B5EF4-FFF2-40B4-BE49-F238E27FC236}">
                <a16:creationId xmlns:a16="http://schemas.microsoft.com/office/drawing/2014/main" id="{D5B514B3-9E09-B5D8-C6F4-FCAC3C8F900F}"/>
              </a:ext>
            </a:extLst>
          </p:cNvPr>
          <p:cNvSpPr txBox="1"/>
          <p:nvPr/>
        </p:nvSpPr>
        <p:spPr>
          <a:xfrm>
            <a:off x="15648403" y="3508632"/>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3</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29" name="Google Shape;232;p30">
            <a:extLst>
              <a:ext uri="{FF2B5EF4-FFF2-40B4-BE49-F238E27FC236}">
                <a16:creationId xmlns:a16="http://schemas.microsoft.com/office/drawing/2014/main" id="{BC3C553E-1618-9093-2DB0-615B4DFDABFF}"/>
              </a:ext>
            </a:extLst>
          </p:cNvPr>
          <p:cNvSpPr txBox="1"/>
          <p:nvPr/>
        </p:nvSpPr>
        <p:spPr>
          <a:xfrm>
            <a:off x="15648403" y="4292970"/>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Hospitality Fundamentals</a:t>
            </a:r>
            <a:endPar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sp>
        <p:nvSpPr>
          <p:cNvPr id="330" name="Rectangle 329">
            <a:extLst>
              <a:ext uri="{FF2B5EF4-FFF2-40B4-BE49-F238E27FC236}">
                <a16:creationId xmlns:a16="http://schemas.microsoft.com/office/drawing/2014/main" id="{7E30C79A-39AF-232C-850A-38E001519B7B}"/>
              </a:ext>
            </a:extLst>
          </p:cNvPr>
          <p:cNvSpPr/>
          <p:nvPr/>
        </p:nvSpPr>
        <p:spPr>
          <a:xfrm>
            <a:off x="16975517" y="3374223"/>
            <a:ext cx="1226055" cy="161667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1" name="Google Shape;232;p30">
            <a:extLst>
              <a:ext uri="{FF2B5EF4-FFF2-40B4-BE49-F238E27FC236}">
                <a16:creationId xmlns:a16="http://schemas.microsoft.com/office/drawing/2014/main" id="{BCF82A3A-AE11-B2C2-ABEE-9972E6344F28}"/>
              </a:ext>
            </a:extLst>
          </p:cNvPr>
          <p:cNvSpPr txBox="1"/>
          <p:nvPr/>
        </p:nvSpPr>
        <p:spPr>
          <a:xfrm>
            <a:off x="16970576" y="3508632"/>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4</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32" name="Google Shape;232;p30">
            <a:extLst>
              <a:ext uri="{FF2B5EF4-FFF2-40B4-BE49-F238E27FC236}">
                <a16:creationId xmlns:a16="http://schemas.microsoft.com/office/drawing/2014/main" id="{3DE90CE7-DF00-9723-E69D-7FC420283ED9}"/>
              </a:ext>
            </a:extLst>
          </p:cNvPr>
          <p:cNvSpPr txBox="1"/>
          <p:nvPr/>
        </p:nvSpPr>
        <p:spPr>
          <a:xfrm>
            <a:off x="16970576" y="4292970"/>
            <a:ext cx="1125778" cy="3877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Hospitality Management</a:t>
            </a:r>
            <a:endPar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sp>
        <p:nvSpPr>
          <p:cNvPr id="333" name="Rectangle 332">
            <a:extLst>
              <a:ext uri="{FF2B5EF4-FFF2-40B4-BE49-F238E27FC236}">
                <a16:creationId xmlns:a16="http://schemas.microsoft.com/office/drawing/2014/main" id="{970AC3AD-479D-C485-40A7-228CFD363937}"/>
              </a:ext>
            </a:extLst>
          </p:cNvPr>
          <p:cNvSpPr/>
          <p:nvPr/>
        </p:nvSpPr>
        <p:spPr>
          <a:xfrm>
            <a:off x="19852829" y="3374223"/>
            <a:ext cx="1226055" cy="161667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4" name="Google Shape;232;p30">
            <a:extLst>
              <a:ext uri="{FF2B5EF4-FFF2-40B4-BE49-F238E27FC236}">
                <a16:creationId xmlns:a16="http://schemas.microsoft.com/office/drawing/2014/main" id="{F89E6BA5-F103-4C0B-0360-FECD2FA43850}"/>
              </a:ext>
            </a:extLst>
          </p:cNvPr>
          <p:cNvSpPr txBox="1"/>
          <p:nvPr/>
        </p:nvSpPr>
        <p:spPr>
          <a:xfrm>
            <a:off x="19849700" y="3508632"/>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6</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35" name="Google Shape;232;p30">
            <a:extLst>
              <a:ext uri="{FF2B5EF4-FFF2-40B4-BE49-F238E27FC236}">
                <a16:creationId xmlns:a16="http://schemas.microsoft.com/office/drawing/2014/main" id="{C2F75569-A6DE-DC8A-57C1-47C19C8C5D6F}"/>
              </a:ext>
            </a:extLst>
          </p:cNvPr>
          <p:cNvSpPr txBox="1"/>
          <p:nvPr/>
        </p:nvSpPr>
        <p:spPr>
          <a:xfrm>
            <a:off x="19849699" y="4292970"/>
            <a:ext cx="1212367" cy="5816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Integrated Business Strategies</a:t>
            </a:r>
            <a:endPar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sp>
        <p:nvSpPr>
          <p:cNvPr id="336" name="Rectangle 335">
            <a:extLst>
              <a:ext uri="{FF2B5EF4-FFF2-40B4-BE49-F238E27FC236}">
                <a16:creationId xmlns:a16="http://schemas.microsoft.com/office/drawing/2014/main" id="{6FDC8C08-F863-F615-A747-C8BA07422FCF}"/>
              </a:ext>
            </a:extLst>
          </p:cNvPr>
          <p:cNvSpPr/>
          <p:nvPr/>
        </p:nvSpPr>
        <p:spPr>
          <a:xfrm>
            <a:off x="21401213" y="3374223"/>
            <a:ext cx="1226055" cy="161667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37" name="Google Shape;232;p30">
            <a:extLst>
              <a:ext uri="{FF2B5EF4-FFF2-40B4-BE49-F238E27FC236}">
                <a16:creationId xmlns:a16="http://schemas.microsoft.com/office/drawing/2014/main" id="{3DD6BFEB-1284-3B77-24D2-2835DBED0FDB}"/>
              </a:ext>
            </a:extLst>
          </p:cNvPr>
          <p:cNvSpPr txBox="1"/>
          <p:nvPr/>
        </p:nvSpPr>
        <p:spPr>
          <a:xfrm>
            <a:off x="21394294" y="3508632"/>
            <a:ext cx="1125778" cy="577081"/>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00000"/>
              </a:lnSpc>
              <a:spcBef>
                <a:spcPts val="0"/>
              </a:spcBef>
              <a:spcAft>
                <a:spcPts val="300"/>
              </a:spcAft>
              <a:buClr>
                <a:srgbClr val="4D4D4D"/>
              </a:buClr>
              <a:buSzPts val="1600"/>
              <a:buFont typeface="Arial"/>
              <a:buNone/>
              <a:tabLst/>
              <a:defRPr/>
            </a:pPr>
            <a:r>
              <a:rPr kumimoji="0" lang="en-GB" sz="8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SEMESTER</a:t>
            </a:r>
            <a: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 </a:t>
            </a:r>
            <a:br>
              <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b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7</a:t>
            </a:r>
            <a:endParaRPr kumimoji="0" lang="en-GB" sz="11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sp>
        <p:nvSpPr>
          <p:cNvPr id="338" name="Google Shape;232;p30">
            <a:extLst>
              <a:ext uri="{FF2B5EF4-FFF2-40B4-BE49-F238E27FC236}">
                <a16:creationId xmlns:a16="http://schemas.microsoft.com/office/drawing/2014/main" id="{7A259984-303D-F425-BFF2-B6151F539B48}"/>
              </a:ext>
            </a:extLst>
          </p:cNvPr>
          <p:cNvSpPr txBox="1"/>
          <p:nvPr/>
        </p:nvSpPr>
        <p:spPr>
          <a:xfrm>
            <a:off x="21394293" y="4292970"/>
            <a:ext cx="1222079" cy="553998"/>
          </a:xfrm>
          <a:prstGeom prst="rect">
            <a:avLst/>
          </a:prstGeom>
          <a:noFill/>
          <a:ln>
            <a:noFill/>
          </a:ln>
        </p:spPr>
        <p:txBody>
          <a:bodyPr spcFirstLastPara="1" wrap="square" lIns="180000" tIns="0" rIns="0" bIns="0" anchor="t" anchorCtr="0">
            <a:spAutoFit/>
          </a:bodyPr>
          <a:lstStyle/>
          <a:p>
            <a:pPr marL="0" marR="0" lvl="0" indent="0" algn="l"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0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Specialization &amp; Thesis or Applied Business Project</a:t>
            </a:r>
            <a:endParaRPr kumimoji="0" lang="en-GB" sz="9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grpSp>
        <p:nvGrpSpPr>
          <p:cNvPr id="339" name="Group 338">
            <a:extLst>
              <a:ext uri="{FF2B5EF4-FFF2-40B4-BE49-F238E27FC236}">
                <a16:creationId xmlns:a16="http://schemas.microsoft.com/office/drawing/2014/main" id="{C371A8E7-2E7B-9D1E-317A-B4C7379D8504}"/>
              </a:ext>
            </a:extLst>
          </p:cNvPr>
          <p:cNvGrpSpPr/>
          <p:nvPr/>
        </p:nvGrpSpPr>
        <p:grpSpPr>
          <a:xfrm>
            <a:off x="12769278" y="2289685"/>
            <a:ext cx="1125778" cy="1081444"/>
            <a:chOff x="553976" y="2061080"/>
            <a:chExt cx="1125778" cy="1081444"/>
          </a:xfrm>
        </p:grpSpPr>
        <p:cxnSp>
          <p:nvCxnSpPr>
            <p:cNvPr id="340" name="Straight Connector 339">
              <a:extLst>
                <a:ext uri="{FF2B5EF4-FFF2-40B4-BE49-F238E27FC236}">
                  <a16:creationId xmlns:a16="http://schemas.microsoft.com/office/drawing/2014/main" id="{8AD5D35F-C15E-6456-3166-18694A8A5219}"/>
                </a:ext>
              </a:extLst>
            </p:cNvPr>
            <p:cNvCxnSpPr>
              <a:cxnSpLocks/>
            </p:cNvCxnSpPr>
            <p:nvPr/>
          </p:nvCxnSpPr>
          <p:spPr>
            <a:xfrm>
              <a:off x="1167002" y="2746524"/>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sp>
          <p:nvSpPr>
            <p:cNvPr id="341" name="Google Shape;232;p30">
              <a:extLst>
                <a:ext uri="{FF2B5EF4-FFF2-40B4-BE49-F238E27FC236}">
                  <a16:creationId xmlns:a16="http://schemas.microsoft.com/office/drawing/2014/main" id="{78943559-13D2-4273-13AA-22EB35836DA9}"/>
                </a:ext>
              </a:extLst>
            </p:cNvPr>
            <p:cNvSpPr txBox="1"/>
            <p:nvPr/>
          </p:nvSpPr>
          <p:spPr>
            <a:xfrm>
              <a:off x="553976" y="2061080"/>
              <a:ext cx="1125778" cy="203133"/>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Glion campus</a:t>
              </a:r>
              <a:endPar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pic>
          <p:nvPicPr>
            <p:cNvPr id="342" name="Picture 226">
              <a:extLst>
                <a:ext uri="{FF2B5EF4-FFF2-40B4-BE49-F238E27FC236}">
                  <a16:creationId xmlns:a16="http://schemas.microsoft.com/office/drawing/2014/main" id="{E6DC2DF0-5C54-BB2E-4EF6-527997099FB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982919" y="2267235"/>
              <a:ext cx="368166" cy="368166"/>
            </a:xfrm>
            <a:prstGeom prst="rect">
              <a:avLst/>
            </a:prstGeom>
          </p:spPr>
        </p:pic>
      </p:grpSp>
      <p:grpSp>
        <p:nvGrpSpPr>
          <p:cNvPr id="343" name="Group 342">
            <a:extLst>
              <a:ext uri="{FF2B5EF4-FFF2-40B4-BE49-F238E27FC236}">
                <a16:creationId xmlns:a16="http://schemas.microsoft.com/office/drawing/2014/main" id="{27482E72-00A6-FE79-2AC0-A8D2EB397EA1}"/>
              </a:ext>
            </a:extLst>
          </p:cNvPr>
          <p:cNvGrpSpPr/>
          <p:nvPr/>
        </p:nvGrpSpPr>
        <p:grpSpPr>
          <a:xfrm>
            <a:off x="14140878" y="2323541"/>
            <a:ext cx="1125778" cy="1047588"/>
            <a:chOff x="1925576" y="2094936"/>
            <a:chExt cx="1125778" cy="1047588"/>
          </a:xfrm>
        </p:grpSpPr>
        <p:cxnSp>
          <p:nvCxnSpPr>
            <p:cNvPr id="344" name="Straight Connector 343">
              <a:extLst>
                <a:ext uri="{FF2B5EF4-FFF2-40B4-BE49-F238E27FC236}">
                  <a16:creationId xmlns:a16="http://schemas.microsoft.com/office/drawing/2014/main" id="{B96EB65F-1EBF-895F-B8E7-4CDAE5652AF2}"/>
                </a:ext>
              </a:extLst>
            </p:cNvPr>
            <p:cNvCxnSpPr>
              <a:cxnSpLocks/>
            </p:cNvCxnSpPr>
            <p:nvPr/>
          </p:nvCxnSpPr>
          <p:spPr>
            <a:xfrm>
              <a:off x="2495930" y="2746524"/>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sp>
          <p:nvSpPr>
            <p:cNvPr id="345" name="Google Shape;232;p30">
              <a:extLst>
                <a:ext uri="{FF2B5EF4-FFF2-40B4-BE49-F238E27FC236}">
                  <a16:creationId xmlns:a16="http://schemas.microsoft.com/office/drawing/2014/main" id="{A3138667-3CDD-5B6F-178B-114F38DFA102}"/>
                </a:ext>
              </a:extLst>
            </p:cNvPr>
            <p:cNvSpPr txBox="1"/>
            <p:nvPr/>
          </p:nvSpPr>
          <p:spPr>
            <a:xfrm>
              <a:off x="1925576" y="2094936"/>
              <a:ext cx="1125778" cy="169277"/>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Internship</a:t>
              </a:r>
              <a:endPar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pic>
          <p:nvPicPr>
            <p:cNvPr id="346" name="Picture 226">
              <a:extLst>
                <a:ext uri="{FF2B5EF4-FFF2-40B4-BE49-F238E27FC236}">
                  <a16:creationId xmlns:a16="http://schemas.microsoft.com/office/drawing/2014/main" id="{D81EB8FF-52AB-7529-5DF8-6ACA1AAFE8E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335780" y="2315099"/>
              <a:ext cx="320301" cy="320301"/>
            </a:xfrm>
            <a:prstGeom prst="rect">
              <a:avLst/>
            </a:prstGeom>
          </p:spPr>
        </p:pic>
      </p:grpSp>
      <p:grpSp>
        <p:nvGrpSpPr>
          <p:cNvPr id="347" name="Group 346">
            <a:extLst>
              <a:ext uri="{FF2B5EF4-FFF2-40B4-BE49-F238E27FC236}">
                <a16:creationId xmlns:a16="http://schemas.microsoft.com/office/drawing/2014/main" id="{7A37D337-3443-8CB6-8CF2-F3875B4D0E59}"/>
              </a:ext>
            </a:extLst>
          </p:cNvPr>
          <p:cNvGrpSpPr/>
          <p:nvPr/>
        </p:nvGrpSpPr>
        <p:grpSpPr>
          <a:xfrm>
            <a:off x="15646588" y="2098185"/>
            <a:ext cx="1231865" cy="1272944"/>
            <a:chOff x="3431286" y="1869580"/>
            <a:chExt cx="1231865" cy="1272944"/>
          </a:xfrm>
        </p:grpSpPr>
        <p:sp>
          <p:nvSpPr>
            <p:cNvPr id="348" name="Google Shape;232;p30">
              <a:extLst>
                <a:ext uri="{FF2B5EF4-FFF2-40B4-BE49-F238E27FC236}">
                  <a16:creationId xmlns:a16="http://schemas.microsoft.com/office/drawing/2014/main" id="{E4E04453-9F1F-8196-BD85-D3DEEE773BDC}"/>
                </a:ext>
              </a:extLst>
            </p:cNvPr>
            <p:cNvSpPr txBox="1"/>
            <p:nvPr/>
          </p:nvSpPr>
          <p:spPr>
            <a:xfrm>
              <a:off x="3431286" y="1869580"/>
              <a:ext cx="1231865" cy="406265"/>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100" b="0" i="1" u="none" strike="noStrike" kern="0" cap="none" spc="0" normalizeH="0" baseline="0" noProof="0" err="1">
                  <a:ln>
                    <a:noFill/>
                  </a:ln>
                  <a:solidFill>
                    <a:srgbClr val="2C344C"/>
                  </a:solidFill>
                  <a:effectLst/>
                  <a:uLnTx/>
                  <a:uFillTx/>
                  <a:latin typeface="Helvetica Oblique" pitchFamily="2" charset="0"/>
                  <a:ea typeface="+mn-ea"/>
                  <a:cs typeface="Mongolian Baiti" panose="03000500000000000000" pitchFamily="66" charset="0"/>
                  <a:sym typeface="Playfair Display"/>
                </a:rPr>
                <a:t>Bulle</a:t>
              </a: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 London </a:t>
              </a:r>
              <a:b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b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or Marbella*</a:t>
              </a:r>
              <a:endPar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cxnSp>
          <p:nvCxnSpPr>
            <p:cNvPr id="349" name="Straight Connector 348">
              <a:extLst>
                <a:ext uri="{FF2B5EF4-FFF2-40B4-BE49-F238E27FC236}">
                  <a16:creationId xmlns:a16="http://schemas.microsoft.com/office/drawing/2014/main" id="{A53A28EA-058D-ECD7-D180-05740E5E0D39}"/>
                </a:ext>
              </a:extLst>
            </p:cNvPr>
            <p:cNvCxnSpPr>
              <a:cxnSpLocks/>
            </p:cNvCxnSpPr>
            <p:nvPr/>
          </p:nvCxnSpPr>
          <p:spPr>
            <a:xfrm>
              <a:off x="4044314" y="2746524"/>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50" name="Group 349">
              <a:extLst>
                <a:ext uri="{FF2B5EF4-FFF2-40B4-BE49-F238E27FC236}">
                  <a16:creationId xmlns:a16="http://schemas.microsoft.com/office/drawing/2014/main" id="{E43D567F-BB7C-1443-B5D4-2927CDD29450}"/>
                </a:ext>
              </a:extLst>
            </p:cNvPr>
            <p:cNvGrpSpPr/>
            <p:nvPr/>
          </p:nvGrpSpPr>
          <p:grpSpPr>
            <a:xfrm>
              <a:off x="3540767" y="2267235"/>
              <a:ext cx="942053" cy="368166"/>
              <a:chOff x="3540767" y="1811035"/>
              <a:chExt cx="942053" cy="368166"/>
            </a:xfrm>
          </p:grpSpPr>
          <p:pic>
            <p:nvPicPr>
              <p:cNvPr id="351" name="Picture 226">
                <a:extLst>
                  <a:ext uri="{FF2B5EF4-FFF2-40B4-BE49-F238E27FC236}">
                    <a16:creationId xmlns:a16="http://schemas.microsoft.com/office/drawing/2014/main" id="{9B3C3D45-68BC-61F7-B694-2278EA98D90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3540767" y="1811035"/>
                <a:ext cx="368166" cy="368166"/>
              </a:xfrm>
              <a:prstGeom prst="rect">
                <a:avLst/>
              </a:prstGeom>
            </p:spPr>
          </p:pic>
          <p:pic>
            <p:nvPicPr>
              <p:cNvPr id="352" name="Picture 226">
                <a:extLst>
                  <a:ext uri="{FF2B5EF4-FFF2-40B4-BE49-F238E27FC236}">
                    <a16:creationId xmlns:a16="http://schemas.microsoft.com/office/drawing/2014/main" id="{465C0308-DCD2-BEA4-E708-3F4AEAA8710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4162859" y="1859239"/>
                <a:ext cx="319961" cy="319961"/>
              </a:xfrm>
              <a:prstGeom prst="rect">
                <a:avLst/>
              </a:prstGeom>
            </p:spPr>
          </p:pic>
          <p:pic>
            <p:nvPicPr>
              <p:cNvPr id="353" name="Picture 226">
                <a:extLst>
                  <a:ext uri="{FF2B5EF4-FFF2-40B4-BE49-F238E27FC236}">
                    <a16:creationId xmlns:a16="http://schemas.microsoft.com/office/drawing/2014/main" id="{D0DA849F-809F-4249-9391-7295B540BF5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851813" y="1811035"/>
                <a:ext cx="368166" cy="368166"/>
              </a:xfrm>
              <a:prstGeom prst="rect">
                <a:avLst/>
              </a:prstGeom>
            </p:spPr>
          </p:pic>
        </p:grpSp>
      </p:grpSp>
      <p:grpSp>
        <p:nvGrpSpPr>
          <p:cNvPr id="354" name="Group 353">
            <a:extLst>
              <a:ext uri="{FF2B5EF4-FFF2-40B4-BE49-F238E27FC236}">
                <a16:creationId xmlns:a16="http://schemas.microsoft.com/office/drawing/2014/main" id="{20ECC6C6-702E-9DCF-6414-B9DEA550FF26}"/>
              </a:ext>
            </a:extLst>
          </p:cNvPr>
          <p:cNvGrpSpPr/>
          <p:nvPr/>
        </p:nvGrpSpPr>
        <p:grpSpPr>
          <a:xfrm>
            <a:off x="17025655" y="2095454"/>
            <a:ext cx="1125778" cy="1275675"/>
            <a:chOff x="4810353" y="1866849"/>
            <a:chExt cx="1125778" cy="1275675"/>
          </a:xfrm>
        </p:grpSpPr>
        <p:sp>
          <p:nvSpPr>
            <p:cNvPr id="355" name="Google Shape;232;p30">
              <a:extLst>
                <a:ext uri="{FF2B5EF4-FFF2-40B4-BE49-F238E27FC236}">
                  <a16:creationId xmlns:a16="http://schemas.microsoft.com/office/drawing/2014/main" id="{D57B5F3C-056F-CB68-69D3-0EA0F84E22B7}"/>
                </a:ext>
              </a:extLst>
            </p:cNvPr>
            <p:cNvSpPr txBox="1"/>
            <p:nvPr/>
          </p:nvSpPr>
          <p:spPr>
            <a:xfrm>
              <a:off x="4810353" y="1866849"/>
              <a:ext cx="1125778" cy="406265"/>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100" b="0" i="1" u="none" strike="noStrike" kern="0" cap="none" spc="0" normalizeH="0" baseline="0" noProof="0" err="1">
                  <a:ln>
                    <a:noFill/>
                  </a:ln>
                  <a:solidFill>
                    <a:srgbClr val="2C344C"/>
                  </a:solidFill>
                  <a:effectLst/>
                  <a:uLnTx/>
                  <a:uFillTx/>
                  <a:latin typeface="Helvetica Oblique" pitchFamily="2" charset="0"/>
                  <a:ea typeface="+mn-ea"/>
                  <a:cs typeface="Mongolian Baiti" panose="03000500000000000000" pitchFamily="66" charset="0"/>
                  <a:sym typeface="Playfair Display"/>
                </a:rPr>
                <a:t>Bulle</a:t>
              </a: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 London </a:t>
              </a:r>
              <a:b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b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or Marbella*</a:t>
              </a:r>
              <a:endPar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cxnSp>
          <p:nvCxnSpPr>
            <p:cNvPr id="356" name="Straight Connector 355">
              <a:extLst>
                <a:ext uri="{FF2B5EF4-FFF2-40B4-BE49-F238E27FC236}">
                  <a16:creationId xmlns:a16="http://schemas.microsoft.com/office/drawing/2014/main" id="{57381BA2-10B9-D288-6FC8-1EEBF8C4E7F1}"/>
                </a:ext>
              </a:extLst>
            </p:cNvPr>
            <p:cNvCxnSpPr>
              <a:cxnSpLocks/>
            </p:cNvCxnSpPr>
            <p:nvPr/>
          </p:nvCxnSpPr>
          <p:spPr>
            <a:xfrm>
              <a:off x="5373242" y="2746524"/>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57" name="Group 356">
              <a:extLst>
                <a:ext uri="{FF2B5EF4-FFF2-40B4-BE49-F238E27FC236}">
                  <a16:creationId xmlns:a16="http://schemas.microsoft.com/office/drawing/2014/main" id="{76B5597D-F4A4-4270-88E1-E53C48285A1F}"/>
                </a:ext>
              </a:extLst>
            </p:cNvPr>
            <p:cNvGrpSpPr/>
            <p:nvPr/>
          </p:nvGrpSpPr>
          <p:grpSpPr>
            <a:xfrm>
              <a:off x="4902216" y="2267235"/>
              <a:ext cx="942053" cy="368166"/>
              <a:chOff x="3540767" y="1811035"/>
              <a:chExt cx="942053" cy="368166"/>
            </a:xfrm>
          </p:grpSpPr>
          <p:pic>
            <p:nvPicPr>
              <p:cNvPr id="358" name="Picture 226">
                <a:extLst>
                  <a:ext uri="{FF2B5EF4-FFF2-40B4-BE49-F238E27FC236}">
                    <a16:creationId xmlns:a16="http://schemas.microsoft.com/office/drawing/2014/main" id="{1AA156B3-6CF0-47DE-B939-3CBC477C99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3540767" y="1811035"/>
                <a:ext cx="368166" cy="368166"/>
              </a:xfrm>
              <a:prstGeom prst="rect">
                <a:avLst/>
              </a:prstGeom>
            </p:spPr>
          </p:pic>
          <p:pic>
            <p:nvPicPr>
              <p:cNvPr id="359" name="Picture 226">
                <a:extLst>
                  <a:ext uri="{FF2B5EF4-FFF2-40B4-BE49-F238E27FC236}">
                    <a16:creationId xmlns:a16="http://schemas.microsoft.com/office/drawing/2014/main" id="{F62710B6-6F3B-0845-0FF6-29D06444366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4162859" y="1859239"/>
                <a:ext cx="319961" cy="319961"/>
              </a:xfrm>
              <a:prstGeom prst="rect">
                <a:avLst/>
              </a:prstGeom>
            </p:spPr>
          </p:pic>
          <p:pic>
            <p:nvPicPr>
              <p:cNvPr id="360" name="Picture 226">
                <a:extLst>
                  <a:ext uri="{FF2B5EF4-FFF2-40B4-BE49-F238E27FC236}">
                    <a16:creationId xmlns:a16="http://schemas.microsoft.com/office/drawing/2014/main" id="{B84BEB97-9B7C-7917-C61F-B3E9DD6C958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851813" y="1811035"/>
                <a:ext cx="368166" cy="368166"/>
              </a:xfrm>
              <a:prstGeom prst="rect">
                <a:avLst/>
              </a:prstGeom>
            </p:spPr>
          </p:pic>
        </p:grpSp>
      </p:grpSp>
      <p:grpSp>
        <p:nvGrpSpPr>
          <p:cNvPr id="361" name="Group 360">
            <a:extLst>
              <a:ext uri="{FF2B5EF4-FFF2-40B4-BE49-F238E27FC236}">
                <a16:creationId xmlns:a16="http://schemas.microsoft.com/office/drawing/2014/main" id="{6255884F-F30A-49DE-4FDB-85413CF59544}"/>
              </a:ext>
            </a:extLst>
          </p:cNvPr>
          <p:cNvGrpSpPr/>
          <p:nvPr/>
        </p:nvGrpSpPr>
        <p:grpSpPr>
          <a:xfrm>
            <a:off x="18574039" y="2323541"/>
            <a:ext cx="1125778" cy="1047588"/>
            <a:chOff x="6358737" y="2094936"/>
            <a:chExt cx="1125778" cy="1047588"/>
          </a:xfrm>
        </p:grpSpPr>
        <p:sp>
          <p:nvSpPr>
            <p:cNvPr id="362" name="Google Shape;232;p30">
              <a:extLst>
                <a:ext uri="{FF2B5EF4-FFF2-40B4-BE49-F238E27FC236}">
                  <a16:creationId xmlns:a16="http://schemas.microsoft.com/office/drawing/2014/main" id="{5FE5B441-D26D-D0C4-46FB-71519B347395}"/>
                </a:ext>
              </a:extLst>
            </p:cNvPr>
            <p:cNvSpPr txBox="1"/>
            <p:nvPr/>
          </p:nvSpPr>
          <p:spPr>
            <a:xfrm>
              <a:off x="6358737" y="2094936"/>
              <a:ext cx="1125778" cy="169277"/>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00000"/>
                </a:lnSpc>
                <a:spcBef>
                  <a:spcPts val="0"/>
                </a:spcBef>
                <a:spcAft>
                  <a:spcPts val="0"/>
                </a:spcAft>
                <a:buClr>
                  <a:srgbClr val="4D4D4D"/>
                </a:buClr>
                <a:buSzPts val="1600"/>
                <a:buFontTx/>
                <a:buNone/>
                <a:tabLst/>
                <a:defRPr/>
              </a:pP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Internship</a:t>
              </a:r>
              <a:endPar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cxnSp>
          <p:nvCxnSpPr>
            <p:cNvPr id="363" name="Straight Connector 362">
              <a:extLst>
                <a:ext uri="{FF2B5EF4-FFF2-40B4-BE49-F238E27FC236}">
                  <a16:creationId xmlns:a16="http://schemas.microsoft.com/office/drawing/2014/main" id="{AA6A1919-D25A-2603-42C0-D779FD49F1B8}"/>
                </a:ext>
              </a:extLst>
            </p:cNvPr>
            <p:cNvCxnSpPr>
              <a:cxnSpLocks/>
            </p:cNvCxnSpPr>
            <p:nvPr/>
          </p:nvCxnSpPr>
          <p:spPr>
            <a:xfrm>
              <a:off x="6921626" y="2746524"/>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pic>
          <p:nvPicPr>
            <p:cNvPr id="364" name="Picture 226">
              <a:extLst>
                <a:ext uri="{FF2B5EF4-FFF2-40B4-BE49-F238E27FC236}">
                  <a16:creationId xmlns:a16="http://schemas.microsoft.com/office/drawing/2014/main" id="{C70CDD4F-E476-7830-5882-C07AF52FB52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757878" y="2315099"/>
              <a:ext cx="320301" cy="320301"/>
            </a:xfrm>
            <a:prstGeom prst="rect">
              <a:avLst/>
            </a:prstGeom>
          </p:spPr>
        </p:pic>
      </p:grpSp>
      <p:grpSp>
        <p:nvGrpSpPr>
          <p:cNvPr id="365" name="Group 364">
            <a:extLst>
              <a:ext uri="{FF2B5EF4-FFF2-40B4-BE49-F238E27FC236}">
                <a16:creationId xmlns:a16="http://schemas.microsoft.com/office/drawing/2014/main" id="{D20B17BB-470D-F741-B099-2C2842000712}"/>
              </a:ext>
            </a:extLst>
          </p:cNvPr>
          <p:cNvGrpSpPr/>
          <p:nvPr/>
        </p:nvGrpSpPr>
        <p:grpSpPr>
          <a:xfrm>
            <a:off x="19902967" y="2289685"/>
            <a:ext cx="1125778" cy="1081444"/>
            <a:chOff x="7687665" y="2061080"/>
            <a:chExt cx="1125778" cy="1081444"/>
          </a:xfrm>
        </p:grpSpPr>
        <p:sp>
          <p:nvSpPr>
            <p:cNvPr id="366" name="Google Shape;232;p30">
              <a:extLst>
                <a:ext uri="{FF2B5EF4-FFF2-40B4-BE49-F238E27FC236}">
                  <a16:creationId xmlns:a16="http://schemas.microsoft.com/office/drawing/2014/main" id="{D5A60B2E-8115-8025-2095-6C4FB060A7E4}"/>
                </a:ext>
              </a:extLst>
            </p:cNvPr>
            <p:cNvSpPr txBox="1"/>
            <p:nvPr/>
          </p:nvSpPr>
          <p:spPr>
            <a:xfrm>
              <a:off x="7687665" y="2061080"/>
              <a:ext cx="1125778" cy="203133"/>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20000"/>
                </a:lnSpc>
                <a:spcBef>
                  <a:spcPts val="0"/>
                </a:spcBef>
                <a:spcAft>
                  <a:spcPts val="0"/>
                </a:spcAft>
                <a:buClr>
                  <a:srgbClr val="4D4D4D"/>
                </a:buClr>
                <a:buSzPts val="1600"/>
                <a:buFont typeface="Arial"/>
                <a:buNone/>
                <a:tabLst/>
                <a:defRPr/>
              </a:pPr>
              <a:r>
                <a:rPr kumimoji="0" lang="en-GB" sz="1100" b="0" i="1" u="none" strike="noStrike" kern="0" cap="none" spc="0" normalizeH="0" baseline="0" noProof="0" err="1">
                  <a:ln>
                    <a:noFill/>
                  </a:ln>
                  <a:solidFill>
                    <a:srgbClr val="2C344C"/>
                  </a:solidFill>
                  <a:effectLst/>
                  <a:uLnTx/>
                  <a:uFillTx/>
                  <a:latin typeface="Helvetica Oblique" pitchFamily="2" charset="0"/>
                  <a:ea typeface="+mn-ea"/>
                  <a:cs typeface="Mongolian Baiti" panose="03000500000000000000" pitchFamily="66" charset="0"/>
                  <a:sym typeface="Playfair Display"/>
                </a:rPr>
                <a:t>Bulle</a:t>
              </a: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 or London</a:t>
              </a:r>
              <a:endPar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cxnSp>
          <p:nvCxnSpPr>
            <p:cNvPr id="367" name="Straight Connector 366">
              <a:extLst>
                <a:ext uri="{FF2B5EF4-FFF2-40B4-BE49-F238E27FC236}">
                  <a16:creationId xmlns:a16="http://schemas.microsoft.com/office/drawing/2014/main" id="{53A764AE-E254-8813-D922-D4ED78101A53}"/>
                </a:ext>
              </a:extLst>
            </p:cNvPr>
            <p:cNvCxnSpPr>
              <a:cxnSpLocks/>
            </p:cNvCxnSpPr>
            <p:nvPr/>
          </p:nvCxnSpPr>
          <p:spPr>
            <a:xfrm>
              <a:off x="8250554" y="2746524"/>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68" name="Group 367">
              <a:extLst>
                <a:ext uri="{FF2B5EF4-FFF2-40B4-BE49-F238E27FC236}">
                  <a16:creationId xmlns:a16="http://schemas.microsoft.com/office/drawing/2014/main" id="{D12AE70D-6D21-424C-5FA8-D127DBE20383}"/>
                </a:ext>
              </a:extLst>
            </p:cNvPr>
            <p:cNvGrpSpPr/>
            <p:nvPr/>
          </p:nvGrpSpPr>
          <p:grpSpPr>
            <a:xfrm>
              <a:off x="7910948" y="2267235"/>
              <a:ext cx="679212" cy="368166"/>
              <a:chOff x="3540767" y="1811035"/>
              <a:chExt cx="679212" cy="368166"/>
            </a:xfrm>
          </p:grpSpPr>
          <p:pic>
            <p:nvPicPr>
              <p:cNvPr id="369" name="Picture 226">
                <a:extLst>
                  <a:ext uri="{FF2B5EF4-FFF2-40B4-BE49-F238E27FC236}">
                    <a16:creationId xmlns:a16="http://schemas.microsoft.com/office/drawing/2014/main" id="{73A6663F-0A5D-407A-C78A-CD530B5C011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3540767" y="1811035"/>
                <a:ext cx="368166" cy="368166"/>
              </a:xfrm>
              <a:prstGeom prst="rect">
                <a:avLst/>
              </a:prstGeom>
            </p:spPr>
          </p:pic>
          <p:pic>
            <p:nvPicPr>
              <p:cNvPr id="370" name="Picture 226">
                <a:extLst>
                  <a:ext uri="{FF2B5EF4-FFF2-40B4-BE49-F238E27FC236}">
                    <a16:creationId xmlns:a16="http://schemas.microsoft.com/office/drawing/2014/main" id="{7A25E644-9DF6-0ADB-C4C6-68607F40237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851813" y="1811035"/>
                <a:ext cx="368166" cy="368166"/>
              </a:xfrm>
              <a:prstGeom prst="rect">
                <a:avLst/>
              </a:prstGeom>
            </p:spPr>
          </p:pic>
        </p:grpSp>
      </p:grpSp>
      <p:grpSp>
        <p:nvGrpSpPr>
          <p:cNvPr id="371" name="Group 370">
            <a:extLst>
              <a:ext uri="{FF2B5EF4-FFF2-40B4-BE49-F238E27FC236}">
                <a16:creationId xmlns:a16="http://schemas.microsoft.com/office/drawing/2014/main" id="{EA0BC18E-39A5-1932-A04C-AA715DA32BD3}"/>
              </a:ext>
            </a:extLst>
          </p:cNvPr>
          <p:cNvGrpSpPr/>
          <p:nvPr/>
        </p:nvGrpSpPr>
        <p:grpSpPr>
          <a:xfrm>
            <a:off x="21451351" y="2323541"/>
            <a:ext cx="1125778" cy="1047588"/>
            <a:chOff x="9236049" y="2094936"/>
            <a:chExt cx="1125778" cy="1047588"/>
          </a:xfrm>
        </p:grpSpPr>
        <p:sp>
          <p:nvSpPr>
            <p:cNvPr id="372" name="Google Shape;232;p30">
              <a:extLst>
                <a:ext uri="{FF2B5EF4-FFF2-40B4-BE49-F238E27FC236}">
                  <a16:creationId xmlns:a16="http://schemas.microsoft.com/office/drawing/2014/main" id="{8E49C775-FFF8-33AB-573C-17D9F2149282}"/>
                </a:ext>
              </a:extLst>
            </p:cNvPr>
            <p:cNvSpPr txBox="1"/>
            <p:nvPr/>
          </p:nvSpPr>
          <p:spPr>
            <a:xfrm>
              <a:off x="9236049" y="2094936"/>
              <a:ext cx="1125778" cy="169277"/>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0" i="1" u="none" strike="noStrike" kern="0" cap="none" spc="0" normalizeH="0" baseline="0" noProof="0" err="1">
                  <a:ln>
                    <a:noFill/>
                  </a:ln>
                  <a:solidFill>
                    <a:srgbClr val="2C344C"/>
                  </a:solidFill>
                  <a:effectLst/>
                  <a:uLnTx/>
                  <a:uFillTx/>
                  <a:latin typeface="Helvetica Oblique" pitchFamily="2" charset="0"/>
                  <a:ea typeface="+mn-ea"/>
                  <a:cs typeface="Mongolian Baiti" panose="03000500000000000000" pitchFamily="66" charset="0"/>
                  <a:sym typeface="Playfair Display"/>
                </a:rPr>
                <a:t>Bulle</a:t>
              </a: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 or London</a:t>
              </a:r>
              <a:endPar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cxnSp>
          <p:nvCxnSpPr>
            <p:cNvPr id="373" name="Straight Connector 372">
              <a:extLst>
                <a:ext uri="{FF2B5EF4-FFF2-40B4-BE49-F238E27FC236}">
                  <a16:creationId xmlns:a16="http://schemas.microsoft.com/office/drawing/2014/main" id="{CC7837AB-A1A6-336C-9671-76AF2B8D461C}"/>
                </a:ext>
              </a:extLst>
            </p:cNvPr>
            <p:cNvCxnSpPr>
              <a:cxnSpLocks/>
            </p:cNvCxnSpPr>
            <p:nvPr/>
          </p:nvCxnSpPr>
          <p:spPr>
            <a:xfrm>
              <a:off x="9798938" y="2746524"/>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74" name="Group 373">
              <a:extLst>
                <a:ext uri="{FF2B5EF4-FFF2-40B4-BE49-F238E27FC236}">
                  <a16:creationId xmlns:a16="http://schemas.microsoft.com/office/drawing/2014/main" id="{31442B8B-4274-4A75-DC5E-148024E8900C}"/>
                </a:ext>
              </a:extLst>
            </p:cNvPr>
            <p:cNvGrpSpPr/>
            <p:nvPr/>
          </p:nvGrpSpPr>
          <p:grpSpPr>
            <a:xfrm>
              <a:off x="9462430" y="2267235"/>
              <a:ext cx="679212" cy="368166"/>
              <a:chOff x="3540767" y="1811035"/>
              <a:chExt cx="679212" cy="368166"/>
            </a:xfrm>
          </p:grpSpPr>
          <p:pic>
            <p:nvPicPr>
              <p:cNvPr id="375" name="Picture 226">
                <a:extLst>
                  <a:ext uri="{FF2B5EF4-FFF2-40B4-BE49-F238E27FC236}">
                    <a16:creationId xmlns:a16="http://schemas.microsoft.com/office/drawing/2014/main" id="{BB32D300-65A5-2878-F5B2-9901333F169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3540767" y="1811035"/>
                <a:ext cx="368166" cy="368166"/>
              </a:xfrm>
              <a:prstGeom prst="rect">
                <a:avLst/>
              </a:prstGeom>
            </p:spPr>
          </p:pic>
          <p:pic>
            <p:nvPicPr>
              <p:cNvPr id="376" name="Picture 226">
                <a:extLst>
                  <a:ext uri="{FF2B5EF4-FFF2-40B4-BE49-F238E27FC236}">
                    <a16:creationId xmlns:a16="http://schemas.microsoft.com/office/drawing/2014/main" id="{4AE863F2-9277-28A4-D620-1A71B080C83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851813" y="1811035"/>
                <a:ext cx="368166" cy="368166"/>
              </a:xfrm>
              <a:prstGeom prst="rect">
                <a:avLst/>
              </a:prstGeom>
            </p:spPr>
          </p:pic>
        </p:grpSp>
      </p:grpSp>
      <p:grpSp>
        <p:nvGrpSpPr>
          <p:cNvPr id="377" name="Group 376">
            <a:extLst>
              <a:ext uri="{FF2B5EF4-FFF2-40B4-BE49-F238E27FC236}">
                <a16:creationId xmlns:a16="http://schemas.microsoft.com/office/drawing/2014/main" id="{2CDB99E1-E417-3BB9-3FD3-33ECA6842E16}"/>
              </a:ext>
            </a:extLst>
          </p:cNvPr>
          <p:cNvGrpSpPr/>
          <p:nvPr/>
        </p:nvGrpSpPr>
        <p:grpSpPr>
          <a:xfrm>
            <a:off x="22780279" y="2323541"/>
            <a:ext cx="1125778" cy="1047588"/>
            <a:chOff x="10564977" y="2094936"/>
            <a:chExt cx="1125778" cy="1047588"/>
          </a:xfrm>
        </p:grpSpPr>
        <p:sp>
          <p:nvSpPr>
            <p:cNvPr id="378" name="Google Shape;232;p30">
              <a:extLst>
                <a:ext uri="{FF2B5EF4-FFF2-40B4-BE49-F238E27FC236}">
                  <a16:creationId xmlns:a16="http://schemas.microsoft.com/office/drawing/2014/main" id="{019288F0-DC13-7664-9164-BB002D548F4B}"/>
                </a:ext>
              </a:extLst>
            </p:cNvPr>
            <p:cNvSpPr txBox="1"/>
            <p:nvPr/>
          </p:nvSpPr>
          <p:spPr>
            <a:xfrm>
              <a:off x="10564977" y="2094936"/>
              <a:ext cx="1125778" cy="169277"/>
            </a:xfrm>
            <a:prstGeom prst="rect">
              <a:avLst/>
            </a:prstGeom>
            <a:noFill/>
            <a:ln>
              <a:noFill/>
            </a:ln>
          </p:spPr>
          <p:txBody>
            <a:bodyPr spcFirstLastPara="1" wrap="square" lIns="0" tIns="0" rIns="0" bIns="0" anchor="t" anchorCtr="0">
              <a:spAutoFit/>
            </a:bodyPr>
            <a:lstStyle/>
            <a:p>
              <a:pPr marL="0" marR="0" lvl="0" indent="0" algn="ctr" defTabSz="914400" rtl="0" eaLnBrk="1" fontAlgn="auto" latinLnBrk="0" hangingPunct="1">
                <a:lnSpc>
                  <a:spcPct val="100000"/>
                </a:lnSpc>
                <a:spcBef>
                  <a:spcPts val="0"/>
                </a:spcBef>
                <a:spcAft>
                  <a:spcPts val="0"/>
                </a:spcAft>
                <a:buClr>
                  <a:srgbClr val="4D4D4D"/>
                </a:buClr>
                <a:buSzPts val="1600"/>
                <a:buFont typeface="Arial"/>
                <a:buNone/>
                <a:tabLst/>
                <a:defRPr/>
              </a:pPr>
              <a:r>
                <a:rPr kumimoji="0" lang="en-GB" sz="110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Playfair Display"/>
                </a:rPr>
                <a:t>Worldwide</a:t>
              </a:r>
              <a:endParaRPr kumimoji="0" lang="en-GB" sz="1050" b="0" i="1" u="none" strike="noStrike" kern="0" cap="none" spc="0" normalizeH="0" baseline="0" noProof="0">
                <a:ln>
                  <a:noFill/>
                </a:ln>
                <a:solidFill>
                  <a:srgbClr val="2C344C"/>
                </a:solidFill>
                <a:effectLst/>
                <a:uLnTx/>
                <a:uFillTx/>
                <a:latin typeface="Helvetica Oblique" pitchFamily="2" charset="0"/>
                <a:ea typeface="+mn-ea"/>
                <a:cs typeface="Mongolian Baiti" panose="03000500000000000000" pitchFamily="66" charset="0"/>
                <a:sym typeface="Arial"/>
              </a:endParaRPr>
            </a:p>
          </p:txBody>
        </p:sp>
        <p:cxnSp>
          <p:nvCxnSpPr>
            <p:cNvPr id="379" name="Straight Connector 378">
              <a:extLst>
                <a:ext uri="{FF2B5EF4-FFF2-40B4-BE49-F238E27FC236}">
                  <a16:creationId xmlns:a16="http://schemas.microsoft.com/office/drawing/2014/main" id="{8B080E20-F067-B107-B512-9C50B669194D}"/>
                </a:ext>
              </a:extLst>
            </p:cNvPr>
            <p:cNvCxnSpPr>
              <a:cxnSpLocks/>
            </p:cNvCxnSpPr>
            <p:nvPr/>
          </p:nvCxnSpPr>
          <p:spPr>
            <a:xfrm>
              <a:off x="11127866" y="2746524"/>
              <a:ext cx="0" cy="396000"/>
            </a:xfrm>
            <a:prstGeom prst="line">
              <a:avLst/>
            </a:prstGeom>
            <a:ln w="12700" cap="sq">
              <a:solidFill>
                <a:schemeClr val="tx2"/>
              </a:solidFill>
            </a:ln>
          </p:spPr>
          <p:style>
            <a:lnRef idx="1">
              <a:schemeClr val="accent1"/>
            </a:lnRef>
            <a:fillRef idx="0">
              <a:schemeClr val="accent1"/>
            </a:fillRef>
            <a:effectRef idx="0">
              <a:schemeClr val="accent1"/>
            </a:effectRef>
            <a:fontRef idx="minor">
              <a:schemeClr val="tx1"/>
            </a:fontRef>
          </p:style>
        </p:cxnSp>
        <p:pic>
          <p:nvPicPr>
            <p:cNvPr id="380" name="Picture 226">
              <a:extLst>
                <a:ext uri="{FF2B5EF4-FFF2-40B4-BE49-F238E27FC236}">
                  <a16:creationId xmlns:a16="http://schemas.microsoft.com/office/drawing/2014/main" id="{A787FAE7-F9B7-84E3-301F-928BF456D66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10970114" y="2315099"/>
              <a:ext cx="320301" cy="320301"/>
            </a:xfrm>
            <a:prstGeom prst="rect">
              <a:avLst/>
            </a:prstGeom>
          </p:spPr>
        </p:pic>
      </p:grpSp>
      <p:sp>
        <p:nvSpPr>
          <p:cNvPr id="381" name="TextBox 380">
            <a:extLst>
              <a:ext uri="{FF2B5EF4-FFF2-40B4-BE49-F238E27FC236}">
                <a16:creationId xmlns:a16="http://schemas.microsoft.com/office/drawing/2014/main" id="{2F152B85-9193-7884-D839-69BC23BD0DA6}"/>
              </a:ext>
            </a:extLst>
          </p:cNvPr>
          <p:cNvSpPr txBox="1"/>
          <p:nvPr/>
        </p:nvSpPr>
        <p:spPr>
          <a:xfrm>
            <a:off x="12689675" y="6431234"/>
            <a:ext cx="6143624"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2C344C"/>
                </a:solidFill>
                <a:effectLst/>
                <a:uLnTx/>
                <a:uFillTx/>
                <a:latin typeface="Helvetica" pitchFamily="2" charset="0"/>
                <a:ea typeface="+mn-ea"/>
                <a:cs typeface="+mn-cs"/>
              </a:rPr>
              <a:t>*Opportunity to study this semester on international exchange at another SE campus depending on availability</a:t>
            </a:r>
          </a:p>
        </p:txBody>
      </p:sp>
    </p:spTree>
    <p:extLst>
      <p:ext uri="{BB962C8B-B14F-4D97-AF65-F5344CB8AC3E}">
        <p14:creationId xmlns:p14="http://schemas.microsoft.com/office/powerpoint/2010/main" val="34011859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500"/>
                                  </p:stCondLst>
                                  <p:childTnLst>
                                    <p:set>
                                      <p:cBhvr>
                                        <p:cTn id="6" dur="1" fill="hold">
                                          <p:stCondLst>
                                            <p:cond delay="0"/>
                                          </p:stCondLst>
                                        </p:cTn>
                                        <p:tgtEl>
                                          <p:spTgt spid="308"/>
                                        </p:tgtEl>
                                        <p:attrNameLst>
                                          <p:attrName>style.visibility</p:attrName>
                                        </p:attrNameLst>
                                      </p:cBhvr>
                                      <p:to>
                                        <p:strVal val="visible"/>
                                      </p:to>
                                    </p:set>
                                    <p:animEffect transition="in" filter="wipe(up)">
                                      <p:cBhvr>
                                        <p:cTn id="7" dur="500"/>
                                        <p:tgtEl>
                                          <p:spTgt spid="308"/>
                                        </p:tgtEl>
                                      </p:cBhvr>
                                    </p:animEffect>
                                  </p:childTnLst>
                                </p:cTn>
                              </p:par>
                              <p:par>
                                <p:cTn id="8" presetID="22" presetClass="entr" presetSubtype="1" fill="hold" nodeType="withEffect">
                                  <p:stCondLst>
                                    <p:cond delay="500"/>
                                  </p:stCondLst>
                                  <p:childTnLst>
                                    <p:set>
                                      <p:cBhvr>
                                        <p:cTn id="9" dur="1" fill="hold">
                                          <p:stCondLst>
                                            <p:cond delay="0"/>
                                          </p:stCondLst>
                                        </p:cTn>
                                        <p:tgtEl>
                                          <p:spTgt spid="287"/>
                                        </p:tgtEl>
                                        <p:attrNameLst>
                                          <p:attrName>style.visibility</p:attrName>
                                        </p:attrNameLst>
                                      </p:cBhvr>
                                      <p:to>
                                        <p:strVal val="visible"/>
                                      </p:to>
                                    </p:set>
                                    <p:animEffect transition="in" filter="wipe(up)">
                                      <p:cBhvr>
                                        <p:cTn id="10" dur="500"/>
                                        <p:tgtEl>
                                          <p:spTgt spid="287"/>
                                        </p:tgtEl>
                                      </p:cBhvr>
                                    </p:animEffect>
                                  </p:childTnLst>
                                </p:cTn>
                              </p:par>
                              <p:par>
                                <p:cTn id="11" presetID="22" presetClass="entr" presetSubtype="1" fill="hold" nodeType="withEffect">
                                  <p:stCondLst>
                                    <p:cond delay="500"/>
                                  </p:stCondLst>
                                  <p:childTnLst>
                                    <p:set>
                                      <p:cBhvr>
                                        <p:cTn id="12" dur="1" fill="hold">
                                          <p:stCondLst>
                                            <p:cond delay="0"/>
                                          </p:stCondLst>
                                        </p:cTn>
                                        <p:tgtEl>
                                          <p:spTgt spid="294"/>
                                        </p:tgtEl>
                                        <p:attrNameLst>
                                          <p:attrName>style.visibility</p:attrName>
                                        </p:attrNameLst>
                                      </p:cBhvr>
                                      <p:to>
                                        <p:strVal val="visible"/>
                                      </p:to>
                                    </p:set>
                                    <p:animEffect transition="in" filter="wipe(up)">
                                      <p:cBhvr>
                                        <p:cTn id="13" dur="500"/>
                                        <p:tgtEl>
                                          <p:spTgt spid="294"/>
                                        </p:tgtEl>
                                      </p:cBhvr>
                                    </p:animEffect>
                                  </p:childTnLst>
                                </p:cTn>
                              </p:par>
                              <p:par>
                                <p:cTn id="14" presetID="22" presetClass="entr" presetSubtype="1" fill="hold" nodeType="withEffect">
                                  <p:stCondLst>
                                    <p:cond delay="500"/>
                                  </p:stCondLst>
                                  <p:childTnLst>
                                    <p:set>
                                      <p:cBhvr>
                                        <p:cTn id="15" dur="1" fill="hold">
                                          <p:stCondLst>
                                            <p:cond delay="0"/>
                                          </p:stCondLst>
                                        </p:cTn>
                                        <p:tgtEl>
                                          <p:spTgt spid="301"/>
                                        </p:tgtEl>
                                        <p:attrNameLst>
                                          <p:attrName>style.visibility</p:attrName>
                                        </p:attrNameLst>
                                      </p:cBhvr>
                                      <p:to>
                                        <p:strVal val="visible"/>
                                      </p:to>
                                    </p:set>
                                    <p:animEffect transition="in" filter="wipe(up)">
                                      <p:cBhvr>
                                        <p:cTn id="16" dur="500"/>
                                        <p:tgtEl>
                                          <p:spTgt spid="301"/>
                                        </p:tgtEl>
                                      </p:cBhvr>
                                    </p:animEffect>
                                  </p:childTnLst>
                                </p:cTn>
                              </p:par>
                              <p:par>
                                <p:cTn id="17" presetID="22" presetClass="entr" presetSubtype="4" fill="hold" nodeType="withEffect">
                                  <p:stCondLst>
                                    <p:cond delay="500"/>
                                  </p:stCondLst>
                                  <p:childTnLst>
                                    <p:set>
                                      <p:cBhvr>
                                        <p:cTn id="18" dur="1" fill="hold">
                                          <p:stCondLst>
                                            <p:cond delay="0"/>
                                          </p:stCondLst>
                                        </p:cTn>
                                        <p:tgtEl>
                                          <p:spTgt spid="339"/>
                                        </p:tgtEl>
                                        <p:attrNameLst>
                                          <p:attrName>style.visibility</p:attrName>
                                        </p:attrNameLst>
                                      </p:cBhvr>
                                      <p:to>
                                        <p:strVal val="visible"/>
                                      </p:to>
                                    </p:set>
                                    <p:animEffect transition="in" filter="wipe(down)">
                                      <p:cBhvr>
                                        <p:cTn id="19" dur="500"/>
                                        <p:tgtEl>
                                          <p:spTgt spid="339"/>
                                        </p:tgtEl>
                                      </p:cBhvr>
                                    </p:animEffect>
                                  </p:childTnLst>
                                </p:cTn>
                              </p:par>
                              <p:par>
                                <p:cTn id="20" presetID="22" presetClass="entr" presetSubtype="4" fill="hold" nodeType="withEffect">
                                  <p:stCondLst>
                                    <p:cond delay="500"/>
                                  </p:stCondLst>
                                  <p:childTnLst>
                                    <p:set>
                                      <p:cBhvr>
                                        <p:cTn id="21" dur="1" fill="hold">
                                          <p:stCondLst>
                                            <p:cond delay="0"/>
                                          </p:stCondLst>
                                        </p:cTn>
                                        <p:tgtEl>
                                          <p:spTgt spid="343"/>
                                        </p:tgtEl>
                                        <p:attrNameLst>
                                          <p:attrName>style.visibility</p:attrName>
                                        </p:attrNameLst>
                                      </p:cBhvr>
                                      <p:to>
                                        <p:strVal val="visible"/>
                                      </p:to>
                                    </p:set>
                                    <p:animEffect transition="in" filter="wipe(down)">
                                      <p:cBhvr>
                                        <p:cTn id="22" dur="500"/>
                                        <p:tgtEl>
                                          <p:spTgt spid="343"/>
                                        </p:tgtEl>
                                      </p:cBhvr>
                                    </p:animEffect>
                                  </p:childTnLst>
                                </p:cTn>
                              </p:par>
                              <p:par>
                                <p:cTn id="23" presetID="22" presetClass="entr" presetSubtype="4" fill="hold" nodeType="withEffect">
                                  <p:stCondLst>
                                    <p:cond delay="500"/>
                                  </p:stCondLst>
                                  <p:childTnLst>
                                    <p:set>
                                      <p:cBhvr>
                                        <p:cTn id="24" dur="1" fill="hold">
                                          <p:stCondLst>
                                            <p:cond delay="0"/>
                                          </p:stCondLst>
                                        </p:cTn>
                                        <p:tgtEl>
                                          <p:spTgt spid="347"/>
                                        </p:tgtEl>
                                        <p:attrNameLst>
                                          <p:attrName>style.visibility</p:attrName>
                                        </p:attrNameLst>
                                      </p:cBhvr>
                                      <p:to>
                                        <p:strVal val="visible"/>
                                      </p:to>
                                    </p:set>
                                    <p:animEffect transition="in" filter="wipe(down)">
                                      <p:cBhvr>
                                        <p:cTn id="25" dur="500"/>
                                        <p:tgtEl>
                                          <p:spTgt spid="347"/>
                                        </p:tgtEl>
                                      </p:cBhvr>
                                    </p:animEffect>
                                  </p:childTnLst>
                                </p:cTn>
                              </p:par>
                              <p:par>
                                <p:cTn id="26" presetID="22" presetClass="entr" presetSubtype="4" fill="hold" nodeType="withEffect">
                                  <p:stCondLst>
                                    <p:cond delay="500"/>
                                  </p:stCondLst>
                                  <p:childTnLst>
                                    <p:set>
                                      <p:cBhvr>
                                        <p:cTn id="27" dur="1" fill="hold">
                                          <p:stCondLst>
                                            <p:cond delay="0"/>
                                          </p:stCondLst>
                                        </p:cTn>
                                        <p:tgtEl>
                                          <p:spTgt spid="354"/>
                                        </p:tgtEl>
                                        <p:attrNameLst>
                                          <p:attrName>style.visibility</p:attrName>
                                        </p:attrNameLst>
                                      </p:cBhvr>
                                      <p:to>
                                        <p:strVal val="visible"/>
                                      </p:to>
                                    </p:set>
                                    <p:animEffect transition="in" filter="wipe(down)">
                                      <p:cBhvr>
                                        <p:cTn id="28" dur="500"/>
                                        <p:tgtEl>
                                          <p:spTgt spid="354"/>
                                        </p:tgtEl>
                                      </p:cBhvr>
                                    </p:animEffect>
                                  </p:childTnLst>
                                </p:cTn>
                              </p:par>
                              <p:par>
                                <p:cTn id="29" presetID="22" presetClass="entr" presetSubtype="4" fill="hold" nodeType="withEffect">
                                  <p:stCondLst>
                                    <p:cond delay="500"/>
                                  </p:stCondLst>
                                  <p:childTnLst>
                                    <p:set>
                                      <p:cBhvr>
                                        <p:cTn id="30" dur="1" fill="hold">
                                          <p:stCondLst>
                                            <p:cond delay="0"/>
                                          </p:stCondLst>
                                        </p:cTn>
                                        <p:tgtEl>
                                          <p:spTgt spid="361"/>
                                        </p:tgtEl>
                                        <p:attrNameLst>
                                          <p:attrName>style.visibility</p:attrName>
                                        </p:attrNameLst>
                                      </p:cBhvr>
                                      <p:to>
                                        <p:strVal val="visible"/>
                                      </p:to>
                                    </p:set>
                                    <p:animEffect transition="in" filter="wipe(down)">
                                      <p:cBhvr>
                                        <p:cTn id="31" dur="500"/>
                                        <p:tgtEl>
                                          <p:spTgt spid="361"/>
                                        </p:tgtEl>
                                      </p:cBhvr>
                                    </p:animEffect>
                                  </p:childTnLst>
                                </p:cTn>
                              </p:par>
                              <p:par>
                                <p:cTn id="32" presetID="22" presetClass="entr" presetSubtype="4" fill="hold" nodeType="withEffect">
                                  <p:stCondLst>
                                    <p:cond delay="500"/>
                                  </p:stCondLst>
                                  <p:childTnLst>
                                    <p:set>
                                      <p:cBhvr>
                                        <p:cTn id="33" dur="1" fill="hold">
                                          <p:stCondLst>
                                            <p:cond delay="0"/>
                                          </p:stCondLst>
                                        </p:cTn>
                                        <p:tgtEl>
                                          <p:spTgt spid="365"/>
                                        </p:tgtEl>
                                        <p:attrNameLst>
                                          <p:attrName>style.visibility</p:attrName>
                                        </p:attrNameLst>
                                      </p:cBhvr>
                                      <p:to>
                                        <p:strVal val="visible"/>
                                      </p:to>
                                    </p:set>
                                    <p:animEffect transition="in" filter="wipe(down)">
                                      <p:cBhvr>
                                        <p:cTn id="34" dur="500"/>
                                        <p:tgtEl>
                                          <p:spTgt spid="365"/>
                                        </p:tgtEl>
                                      </p:cBhvr>
                                    </p:animEffect>
                                  </p:childTnLst>
                                </p:cTn>
                              </p:par>
                              <p:par>
                                <p:cTn id="35" presetID="22" presetClass="entr" presetSubtype="4" fill="hold" nodeType="withEffect">
                                  <p:stCondLst>
                                    <p:cond delay="500"/>
                                  </p:stCondLst>
                                  <p:childTnLst>
                                    <p:set>
                                      <p:cBhvr>
                                        <p:cTn id="36" dur="1" fill="hold">
                                          <p:stCondLst>
                                            <p:cond delay="0"/>
                                          </p:stCondLst>
                                        </p:cTn>
                                        <p:tgtEl>
                                          <p:spTgt spid="371"/>
                                        </p:tgtEl>
                                        <p:attrNameLst>
                                          <p:attrName>style.visibility</p:attrName>
                                        </p:attrNameLst>
                                      </p:cBhvr>
                                      <p:to>
                                        <p:strVal val="visible"/>
                                      </p:to>
                                    </p:set>
                                    <p:animEffect transition="in" filter="wipe(down)">
                                      <p:cBhvr>
                                        <p:cTn id="37" dur="500"/>
                                        <p:tgtEl>
                                          <p:spTgt spid="371"/>
                                        </p:tgtEl>
                                      </p:cBhvr>
                                    </p:animEffect>
                                  </p:childTnLst>
                                </p:cTn>
                              </p:par>
                              <p:par>
                                <p:cTn id="38" presetID="22" presetClass="entr" presetSubtype="4" fill="hold" nodeType="withEffect">
                                  <p:stCondLst>
                                    <p:cond delay="500"/>
                                  </p:stCondLst>
                                  <p:childTnLst>
                                    <p:set>
                                      <p:cBhvr>
                                        <p:cTn id="39" dur="1" fill="hold">
                                          <p:stCondLst>
                                            <p:cond delay="0"/>
                                          </p:stCondLst>
                                        </p:cTn>
                                        <p:tgtEl>
                                          <p:spTgt spid="377"/>
                                        </p:tgtEl>
                                        <p:attrNameLst>
                                          <p:attrName>style.visibility</p:attrName>
                                        </p:attrNameLst>
                                      </p:cBhvr>
                                      <p:to>
                                        <p:strVal val="visible"/>
                                      </p:to>
                                    </p:set>
                                    <p:animEffect transition="in" filter="wipe(down)">
                                      <p:cBhvr>
                                        <p:cTn id="40" dur="500"/>
                                        <p:tgtEl>
                                          <p:spTgt spid="3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Shape 146"/>
        <p:cNvGrpSpPr/>
        <p:nvPr/>
      </p:nvGrpSpPr>
      <p:grpSpPr>
        <a:xfrm>
          <a:off x="0" y="0"/>
          <a:ext cx="0" cy="0"/>
          <a:chOff x="0" y="0"/>
          <a:chExt cx="0" cy="0"/>
        </a:xfrm>
      </p:grpSpPr>
      <p:pic>
        <p:nvPicPr>
          <p:cNvPr id="5" name="GLION_PAID_MEDIA_BACHELOR_LUXURY_BUSINESS_B&amp;W_WITHOUT_MUSIC.mp4">
            <a:hlinkClick r:id="" action="ppaction://media"/>
            <a:extLst>
              <a:ext uri="{FF2B5EF4-FFF2-40B4-BE49-F238E27FC236}">
                <a16:creationId xmlns:a16="http://schemas.microsoft.com/office/drawing/2014/main" id="{4B70B9AC-4C17-8A12-14C7-8DF70A803FE4}"/>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t="3963" b="3817"/>
          <a:stretch/>
        </p:blipFill>
        <p:spPr>
          <a:xfrm>
            <a:off x="625057" y="591052"/>
            <a:ext cx="10941886" cy="5675897"/>
          </a:xfrm>
          <a:prstGeom prst="rect">
            <a:avLst/>
          </a:prstGeom>
        </p:spPr>
      </p:pic>
      <p:sp>
        <p:nvSpPr>
          <p:cNvPr id="3" name="Google Shape;147;p8">
            <a:extLst>
              <a:ext uri="{FF2B5EF4-FFF2-40B4-BE49-F238E27FC236}">
                <a16:creationId xmlns:a16="http://schemas.microsoft.com/office/drawing/2014/main" id="{C1D66B5B-ADE4-8C56-26C6-3657A2CE2943}"/>
              </a:ext>
            </a:extLst>
          </p:cNvPr>
          <p:cNvSpPr/>
          <p:nvPr/>
        </p:nvSpPr>
        <p:spPr>
          <a:xfrm>
            <a:off x="625057" y="590400"/>
            <a:ext cx="10941886" cy="5677200"/>
          </a:xfrm>
          <a:prstGeom prst="rect">
            <a:avLst/>
          </a:prstGeom>
          <a:solidFill>
            <a:schemeClr val="bg1">
              <a:alpha val="70000"/>
            </a:schemeClr>
          </a:solidFill>
          <a:ln w="127000" cap="sq">
            <a:noFill/>
            <a:miter lim="800000"/>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Helvetica" pitchFamily="2" charset="0"/>
              <a:ea typeface="Arial"/>
              <a:cs typeface="Arial"/>
              <a:sym typeface="Arial"/>
            </a:endParaRPr>
          </a:p>
        </p:txBody>
      </p:sp>
      <p:sp>
        <p:nvSpPr>
          <p:cNvPr id="7" name="Google Shape;159;p9">
            <a:extLst>
              <a:ext uri="{FF2B5EF4-FFF2-40B4-BE49-F238E27FC236}">
                <a16:creationId xmlns:a16="http://schemas.microsoft.com/office/drawing/2014/main" id="{07944520-85BB-2F3B-BFD1-B9ED993729F5}"/>
              </a:ext>
            </a:extLst>
          </p:cNvPr>
          <p:cNvSpPr txBox="1"/>
          <p:nvPr/>
        </p:nvSpPr>
        <p:spPr>
          <a:xfrm>
            <a:off x="4130040" y="5393596"/>
            <a:ext cx="3931920" cy="40006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Open doors to a career in luxury</a:t>
            </a:r>
            <a:endParaRPr kumimoji="0" sz="1200" b="0" i="0" u="none" strike="noStrike" kern="0" cap="all" spc="5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pic>
        <p:nvPicPr>
          <p:cNvPr id="9" name="Picture 8">
            <a:extLst>
              <a:ext uri="{FF2B5EF4-FFF2-40B4-BE49-F238E27FC236}">
                <a16:creationId xmlns:a16="http://schemas.microsoft.com/office/drawing/2014/main" id="{457CCA87-9A69-6F5B-19F7-2AD020EF085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818275" y="2319860"/>
            <a:ext cx="4555450" cy="2203699"/>
          </a:xfrm>
          <a:prstGeom prst="rect">
            <a:avLst/>
          </a:prstGeom>
        </p:spPr>
      </p:pic>
      <p:sp>
        <p:nvSpPr>
          <p:cNvPr id="4" name="Google Shape;159;p9">
            <a:extLst>
              <a:ext uri="{FF2B5EF4-FFF2-40B4-BE49-F238E27FC236}">
                <a16:creationId xmlns:a16="http://schemas.microsoft.com/office/drawing/2014/main" id="{008670DC-5BEF-B790-FB2B-BF1E2B5A0E6D}"/>
              </a:ext>
            </a:extLst>
          </p:cNvPr>
          <p:cNvSpPr txBox="1"/>
          <p:nvPr/>
        </p:nvSpPr>
        <p:spPr>
          <a:xfrm>
            <a:off x="4130040" y="3774242"/>
            <a:ext cx="3931920" cy="46162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IN LUXURY BUSINESS</a:t>
            </a:r>
            <a:endParaRPr kumimoji="0" lang="en-GB" sz="1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pic>
        <p:nvPicPr>
          <p:cNvPr id="2" name="Picture 1">
            <a:extLst>
              <a:ext uri="{FF2B5EF4-FFF2-40B4-BE49-F238E27FC236}">
                <a16:creationId xmlns:a16="http://schemas.microsoft.com/office/drawing/2014/main" id="{7FE7B81B-0701-C8D6-4118-6C418DE98867}"/>
              </a:ext>
            </a:extLst>
          </p:cNvPr>
          <p:cNvPicPr>
            <a:picLocks noChangeAspect="1"/>
          </p:cNvPicPr>
          <p:nvPr/>
        </p:nvPicPr>
        <p:blipFill>
          <a:blip r:embed="rId7"/>
          <a:srcRect/>
          <a:stretch/>
        </p:blipFill>
        <p:spPr>
          <a:xfrm>
            <a:off x="5835173" y="1060246"/>
            <a:ext cx="521654" cy="661883"/>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30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5"/>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a:extLst>
            <a:ext uri="{FF2B5EF4-FFF2-40B4-BE49-F238E27FC236}">
              <a16:creationId xmlns:a16="http://schemas.microsoft.com/office/drawing/2014/main" id="{9419C1FB-FAF9-353C-B6FB-239AB30A1F9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BBEA8B4-3980-104F-4931-647D6D5EB134}"/>
              </a:ext>
            </a:extLst>
          </p:cNvPr>
          <p:cNvSpPr/>
          <p:nvPr/>
        </p:nvSpPr>
        <p:spPr>
          <a:xfrm>
            <a:off x="0" y="0"/>
            <a:ext cx="836814" cy="685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Google Shape;159;p9">
            <a:extLst>
              <a:ext uri="{FF2B5EF4-FFF2-40B4-BE49-F238E27FC236}">
                <a16:creationId xmlns:a16="http://schemas.microsoft.com/office/drawing/2014/main" id="{C4F229F1-1021-7E81-CFEA-D05752D43466}"/>
              </a:ext>
            </a:extLst>
          </p:cNvPr>
          <p:cNvSpPr txBox="1"/>
          <p:nvPr/>
        </p:nvSpPr>
        <p:spPr>
          <a:xfrm rot="16200000">
            <a:off x="-3010593" y="3275132"/>
            <a:ext cx="6858000" cy="30773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rPr>
              <a:t>BACHELOR’S IN LUXURY BUSINESS</a:t>
            </a:r>
            <a:endParaRPr kumimoji="0" lang="en-GB" sz="1000" b="0" i="0" u="none" strike="noStrike" kern="0" cap="none" spc="200" normalizeH="0" baseline="0" noProof="0">
              <a:ln>
                <a:noFill/>
              </a:ln>
              <a:solidFill>
                <a:srgbClr val="2C344C"/>
              </a:solidFill>
              <a:effectLst/>
              <a:uLnTx/>
              <a:uFillTx/>
              <a:latin typeface="Mongolian Baiti" panose="03000500000000000000" pitchFamily="66" charset="0"/>
              <a:ea typeface="Playfair Display Regular Roman"/>
              <a:cs typeface="Mongolian Baiti" panose="03000500000000000000" pitchFamily="66" charset="0"/>
              <a:sym typeface="Playfair Display"/>
            </a:endParaRPr>
          </a:p>
        </p:txBody>
      </p:sp>
      <p:grpSp>
        <p:nvGrpSpPr>
          <p:cNvPr id="63" name="Group 62">
            <a:extLst>
              <a:ext uri="{FF2B5EF4-FFF2-40B4-BE49-F238E27FC236}">
                <a16:creationId xmlns:a16="http://schemas.microsoft.com/office/drawing/2014/main" id="{759C4B34-914B-ACA6-14AA-79E21D3D851E}"/>
              </a:ext>
            </a:extLst>
          </p:cNvPr>
          <p:cNvGrpSpPr/>
          <p:nvPr/>
        </p:nvGrpSpPr>
        <p:grpSpPr>
          <a:xfrm>
            <a:off x="836814" y="0"/>
            <a:ext cx="11355186" cy="6858000"/>
            <a:chOff x="836814" y="0"/>
            <a:chExt cx="11355186" cy="6858000"/>
          </a:xfrm>
        </p:grpSpPr>
        <p:sp>
          <p:nvSpPr>
            <p:cNvPr id="61" name="Rectangle 60">
              <a:extLst>
                <a:ext uri="{FF2B5EF4-FFF2-40B4-BE49-F238E27FC236}">
                  <a16:creationId xmlns:a16="http://schemas.microsoft.com/office/drawing/2014/main" id="{DC02DA27-318F-452A-57F8-C2A16D2C6C9B}"/>
                </a:ext>
              </a:extLst>
            </p:cNvPr>
            <p:cNvSpPr/>
            <p:nvPr/>
          </p:nvSpPr>
          <p:spPr>
            <a:xfrm>
              <a:off x="4540909" y="0"/>
              <a:ext cx="7651091"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8E0F0349-96C5-B809-1D2E-80172A45CB34}"/>
                </a:ext>
              </a:extLst>
            </p:cNvPr>
            <p:cNvSpPr txBox="1"/>
            <p:nvPr/>
          </p:nvSpPr>
          <p:spPr>
            <a:xfrm>
              <a:off x="5361674" y="2460188"/>
              <a:ext cx="2361136"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Helvetica" pitchFamily="2" charset="0"/>
                  <a:ea typeface="+mn-ea"/>
                  <a:cs typeface="+mn-cs"/>
                </a:rPr>
                <a:t>Ambitious, creative</a:t>
              </a:r>
              <a:r>
                <a:rPr kumimoji="0" lang="en-US" sz="1400" b="0" i="0" u="none" strike="noStrike" kern="1200" cap="none" spc="0" normalizeH="0" baseline="0" noProof="0" dirty="0">
                  <a:ln>
                    <a:noFill/>
                  </a:ln>
                  <a:solidFill>
                    <a:srgbClr val="FFFFFF"/>
                  </a:solidFill>
                  <a:effectLst/>
                  <a:uLnTx/>
                  <a:uFillTx/>
                  <a:latin typeface="Helvetica" pitchFamily="2" charset="0"/>
                  <a:ea typeface="+mn-ea"/>
                  <a:cs typeface="+mn-cs"/>
                </a:rPr>
                <a:t> and </a:t>
              </a:r>
              <a:r>
                <a:rPr kumimoji="0" lang="en-US" sz="1400" b="1" i="0" u="none" strike="noStrike" kern="1200" cap="none" spc="0" normalizeH="0" baseline="0" noProof="0" dirty="0">
                  <a:ln>
                    <a:noFill/>
                  </a:ln>
                  <a:solidFill>
                    <a:srgbClr val="FFFFFF"/>
                  </a:solidFill>
                  <a:effectLst/>
                  <a:uLnTx/>
                  <a:uFillTx/>
                  <a:latin typeface="Helvetica" pitchFamily="2" charset="0"/>
                  <a:ea typeface="+mn-ea"/>
                  <a:cs typeface="+mn-cs"/>
                </a:rPr>
                <a:t>globally-minded</a:t>
              </a:r>
              <a:r>
                <a:rPr kumimoji="0" lang="en-US" sz="1400" b="0" i="0" u="none" strike="noStrike" kern="1200" cap="none" spc="0" normalizeH="0" baseline="0" noProof="0" dirty="0">
                  <a:ln>
                    <a:noFill/>
                  </a:ln>
                  <a:solidFill>
                    <a:srgbClr val="FFFFFF"/>
                  </a:solidFill>
                  <a:effectLst/>
                  <a:uLnTx/>
                  <a:uFillTx/>
                  <a:latin typeface="Helvetica" pitchFamily="2" charset="0"/>
                  <a:ea typeface="+mn-ea"/>
                  <a:cs typeface="+mn-cs"/>
                </a:rPr>
                <a:t> students</a:t>
              </a:r>
              <a:endParaRPr kumimoji="0" lang="en-US" sz="1400" b="1" i="0" u="none" strike="noStrike" kern="1200" cap="none" spc="0" normalizeH="0" baseline="0" noProof="0" dirty="0">
                <a:ln>
                  <a:noFill/>
                </a:ln>
                <a:solidFill>
                  <a:srgbClr val="FFFFFF"/>
                </a:solidFill>
                <a:effectLst/>
                <a:uLnTx/>
                <a:uFillTx/>
                <a:latin typeface="Helvetica" pitchFamily="2" charset="0"/>
                <a:ea typeface="+mn-ea"/>
                <a:cs typeface="+mn-cs"/>
              </a:endParaRPr>
            </a:p>
          </p:txBody>
        </p:sp>
        <p:pic>
          <p:nvPicPr>
            <p:cNvPr id="3" name="Picture 2">
              <a:extLst>
                <a:ext uri="{FF2B5EF4-FFF2-40B4-BE49-F238E27FC236}">
                  <a16:creationId xmlns:a16="http://schemas.microsoft.com/office/drawing/2014/main" id="{F4D31979-1C6D-D2BC-5F7A-B4F67F2EB46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738814" y="451222"/>
              <a:ext cx="2424206" cy="894244"/>
            </a:xfrm>
            <a:prstGeom prst="rect">
              <a:avLst/>
            </a:prstGeom>
          </p:spPr>
        </p:pic>
        <p:sp>
          <p:nvSpPr>
            <p:cNvPr id="5" name="Google Shape;159;p9">
              <a:extLst>
                <a:ext uri="{FF2B5EF4-FFF2-40B4-BE49-F238E27FC236}">
                  <a16:creationId xmlns:a16="http://schemas.microsoft.com/office/drawing/2014/main" id="{E190ECC6-E58E-240F-D6D2-84FE5F0B25A1}"/>
                </a:ext>
              </a:extLst>
            </p:cNvPr>
            <p:cNvSpPr txBox="1"/>
            <p:nvPr/>
          </p:nvSpPr>
          <p:spPr>
            <a:xfrm>
              <a:off x="5361673" y="977833"/>
              <a:ext cx="418615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FFFFFF"/>
                  </a:solidFill>
                  <a:effectLst/>
                  <a:uLnTx/>
                  <a:uFillTx/>
                  <a:latin typeface="Mongolian Baiti" panose="03000500000000000000" pitchFamily="66" charset="0"/>
                  <a:ea typeface="Playfair Display Regular Roman"/>
                  <a:cs typeface="Mongolian Baiti" panose="03000500000000000000" pitchFamily="66" charset="0"/>
                  <a:sym typeface="Playfair Display"/>
                </a:rPr>
                <a:t>is this program for?</a:t>
              </a:r>
            </a:p>
          </p:txBody>
        </p:sp>
        <p:sp>
          <p:nvSpPr>
            <p:cNvPr id="9" name="TextBox 8">
              <a:extLst>
                <a:ext uri="{FF2B5EF4-FFF2-40B4-BE49-F238E27FC236}">
                  <a16:creationId xmlns:a16="http://schemas.microsoft.com/office/drawing/2014/main" id="{15644795-083C-A951-694F-DAC5AA8337ED}"/>
                </a:ext>
              </a:extLst>
            </p:cNvPr>
            <p:cNvSpPr txBox="1"/>
            <p:nvPr/>
          </p:nvSpPr>
          <p:spPr>
            <a:xfrm>
              <a:off x="8792574" y="2460188"/>
              <a:ext cx="2361137"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Aspiring to work with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prestigious global brands</a:t>
              </a:r>
            </a:p>
          </p:txBody>
        </p:sp>
        <p:sp>
          <p:nvSpPr>
            <p:cNvPr id="10" name="TextBox 9">
              <a:extLst>
                <a:ext uri="{FF2B5EF4-FFF2-40B4-BE49-F238E27FC236}">
                  <a16:creationId xmlns:a16="http://schemas.microsoft.com/office/drawing/2014/main" id="{6194DC9A-2136-8B71-E983-4B16A20D5125}"/>
                </a:ext>
              </a:extLst>
            </p:cNvPr>
            <p:cNvSpPr txBox="1"/>
            <p:nvPr/>
          </p:nvSpPr>
          <p:spPr>
            <a:xfrm>
              <a:off x="5361673" y="4172465"/>
              <a:ext cx="2815657"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Passionate</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 about luxury brands, fashion, hospitality, real estate and high-end services</a:t>
              </a:r>
              <a:endParaRPr kumimoji="0" lang="en-US" sz="14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2" name="TextBox 11">
              <a:extLst>
                <a:ext uri="{FF2B5EF4-FFF2-40B4-BE49-F238E27FC236}">
                  <a16:creationId xmlns:a16="http://schemas.microsoft.com/office/drawing/2014/main" id="{B5529AD4-D155-977A-6D88-C00F859CF730}"/>
                </a:ext>
              </a:extLst>
            </p:cNvPr>
            <p:cNvSpPr txBox="1"/>
            <p:nvPr/>
          </p:nvSpPr>
          <p:spPr>
            <a:xfrm>
              <a:off x="8792575" y="4172465"/>
              <a:ext cx="2562612"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Seeking to master </a:t>
              </a: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luxury customer experience </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and brand storytelling</a:t>
              </a:r>
              <a:endParaRPr kumimoji="0" lang="en-US" sz="14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13" name="TextBox 12">
              <a:extLst>
                <a:ext uri="{FF2B5EF4-FFF2-40B4-BE49-F238E27FC236}">
                  <a16:creationId xmlns:a16="http://schemas.microsoft.com/office/drawing/2014/main" id="{B3A34939-2A95-B1D8-A28A-B76D12634984}"/>
                </a:ext>
              </a:extLst>
            </p:cNvPr>
            <p:cNvSpPr txBox="1"/>
            <p:nvPr/>
          </p:nvSpPr>
          <p:spPr>
            <a:xfrm>
              <a:off x="5361674" y="5884741"/>
              <a:ext cx="2361136"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a:ln>
                    <a:noFill/>
                  </a:ln>
                  <a:solidFill>
                    <a:srgbClr val="FFFFFF"/>
                  </a:solidFill>
                  <a:effectLst/>
                  <a:uLnTx/>
                  <a:uFillTx/>
                  <a:latin typeface="Helvetica" pitchFamily="2" charset="0"/>
                  <a:ea typeface="+mn-ea"/>
                  <a:cs typeface="+mn-cs"/>
                </a:rPr>
                <a:t>Diligent entrepreneurs </a:t>
              </a:r>
              <a:r>
                <a:rPr kumimoji="0" lang="en-US" sz="1400" b="0" i="0" u="none" strike="noStrike" kern="1200" cap="none" spc="0" normalizeH="0" baseline="0" noProof="0">
                  <a:ln>
                    <a:noFill/>
                  </a:ln>
                  <a:solidFill>
                    <a:srgbClr val="FFFFFF"/>
                  </a:solidFill>
                  <a:effectLst/>
                  <a:uLnTx/>
                  <a:uFillTx/>
                  <a:latin typeface="Helvetica" pitchFamily="2" charset="0"/>
                  <a:ea typeface="+mn-ea"/>
                  <a:cs typeface="+mn-cs"/>
                </a:rPr>
                <a:t>in the luxury industry</a:t>
              </a:r>
              <a:endParaRPr kumimoji="0" lang="en-US" sz="1400" b="1" i="0" u="none" strike="noStrike" kern="1200" cap="none" spc="0" normalizeH="0" baseline="0" noProof="0">
                <a:ln>
                  <a:noFill/>
                </a:ln>
                <a:solidFill>
                  <a:srgbClr val="FFFFFF"/>
                </a:solidFill>
                <a:effectLst/>
                <a:uLnTx/>
                <a:uFillTx/>
                <a:latin typeface="Helvetica" pitchFamily="2" charset="0"/>
                <a:ea typeface="+mn-ea"/>
                <a:cs typeface="+mn-cs"/>
              </a:endParaRPr>
            </a:p>
          </p:txBody>
        </p:sp>
        <p:sp>
          <p:nvSpPr>
            <p:cNvPr id="24" name="Rectangle 23">
              <a:extLst>
                <a:ext uri="{FF2B5EF4-FFF2-40B4-BE49-F238E27FC236}">
                  <a16:creationId xmlns:a16="http://schemas.microsoft.com/office/drawing/2014/main" id="{0FAD0006-81D1-3F19-D2CF-361A4BD31AE3}"/>
                </a:ext>
              </a:extLst>
            </p:cNvPr>
            <p:cNvSpPr/>
            <p:nvPr/>
          </p:nvSpPr>
          <p:spPr>
            <a:xfrm>
              <a:off x="836814" y="0"/>
              <a:ext cx="3704095" cy="6858000"/>
            </a:xfrm>
            <a:prstGeom prst="rect">
              <a:avLst/>
            </a:prstGeom>
            <a:blipFill>
              <a:blip r:embed="rId4"/>
              <a:srcRect/>
              <a:stretch>
                <a:fillRect l="-59032" t="-5725" r="-183966" b="-42515"/>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1" name="Graphic 10">
              <a:extLst>
                <a:ext uri="{FF2B5EF4-FFF2-40B4-BE49-F238E27FC236}">
                  <a16:creationId xmlns:a16="http://schemas.microsoft.com/office/drawing/2014/main" id="{FD4F440A-8557-3080-720E-7690D48D9B2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51491" y="5203006"/>
              <a:ext cx="634393" cy="634393"/>
            </a:xfrm>
            <a:prstGeom prst="rect">
              <a:avLst/>
            </a:prstGeom>
          </p:spPr>
        </p:pic>
        <p:pic>
          <p:nvPicPr>
            <p:cNvPr id="25" name="Graphic 24">
              <a:extLst>
                <a:ext uri="{FF2B5EF4-FFF2-40B4-BE49-F238E27FC236}">
                  <a16:creationId xmlns:a16="http://schemas.microsoft.com/office/drawing/2014/main" id="{D5916F87-B973-2C1F-6098-1B819E83643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56421" y="1757800"/>
              <a:ext cx="647994" cy="647994"/>
            </a:xfrm>
            <a:prstGeom prst="rect">
              <a:avLst/>
            </a:prstGeom>
          </p:spPr>
        </p:pic>
        <p:pic>
          <p:nvPicPr>
            <p:cNvPr id="29" name="Graphic 28">
              <a:extLst>
                <a:ext uri="{FF2B5EF4-FFF2-40B4-BE49-F238E27FC236}">
                  <a16:creationId xmlns:a16="http://schemas.microsoft.com/office/drawing/2014/main" id="{5ECA06E9-4A36-635F-CCC8-C22FE0A94A7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783328" y="1656285"/>
              <a:ext cx="779489" cy="779489"/>
            </a:xfrm>
            <a:prstGeom prst="rect">
              <a:avLst/>
            </a:prstGeom>
          </p:spPr>
        </p:pic>
        <p:pic>
          <p:nvPicPr>
            <p:cNvPr id="35" name="Graphic 34">
              <a:extLst>
                <a:ext uri="{FF2B5EF4-FFF2-40B4-BE49-F238E27FC236}">
                  <a16:creationId xmlns:a16="http://schemas.microsoft.com/office/drawing/2014/main" id="{F7965B5F-BD58-4D27-A6EA-B91AF38859C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844304" y="3318404"/>
              <a:ext cx="802920" cy="802920"/>
            </a:xfrm>
            <a:prstGeom prst="rect">
              <a:avLst/>
            </a:prstGeom>
          </p:spPr>
        </p:pic>
        <p:pic>
          <p:nvPicPr>
            <p:cNvPr id="37" name="Graphic 36">
              <a:extLst>
                <a:ext uri="{FF2B5EF4-FFF2-40B4-BE49-F238E27FC236}">
                  <a16:creationId xmlns:a16="http://schemas.microsoft.com/office/drawing/2014/main" id="{D86DAB70-EDDC-D5F5-14BD-50063D9AA132}"/>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396461" y="3368099"/>
              <a:ext cx="738665" cy="738665"/>
            </a:xfrm>
            <a:prstGeom prst="rect">
              <a:avLst/>
            </a:prstGeom>
          </p:spPr>
        </p:pic>
      </p:grpSp>
      <p:grpSp>
        <p:nvGrpSpPr>
          <p:cNvPr id="64" name="Group 63">
            <a:extLst>
              <a:ext uri="{FF2B5EF4-FFF2-40B4-BE49-F238E27FC236}">
                <a16:creationId xmlns:a16="http://schemas.microsoft.com/office/drawing/2014/main" id="{17B12632-2DE3-4FBB-CAC4-4856A78FF22A}"/>
              </a:ext>
            </a:extLst>
          </p:cNvPr>
          <p:cNvGrpSpPr/>
          <p:nvPr/>
        </p:nvGrpSpPr>
        <p:grpSpPr>
          <a:xfrm>
            <a:off x="836814" y="6858000"/>
            <a:ext cx="11355186" cy="6858000"/>
            <a:chOff x="836814" y="0"/>
            <a:chExt cx="11355186" cy="6858000"/>
          </a:xfrm>
        </p:grpSpPr>
        <p:sp>
          <p:nvSpPr>
            <p:cNvPr id="65" name="Rectangle 64">
              <a:extLst>
                <a:ext uri="{FF2B5EF4-FFF2-40B4-BE49-F238E27FC236}">
                  <a16:creationId xmlns:a16="http://schemas.microsoft.com/office/drawing/2014/main" id="{3ADC3672-2B06-C5C8-0D25-E2112242A6E9}"/>
                </a:ext>
              </a:extLst>
            </p:cNvPr>
            <p:cNvSpPr/>
            <p:nvPr/>
          </p:nvSpPr>
          <p:spPr>
            <a:xfrm>
              <a:off x="4540909" y="0"/>
              <a:ext cx="7651091"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66" name="Group 65">
              <a:extLst>
                <a:ext uri="{FF2B5EF4-FFF2-40B4-BE49-F238E27FC236}">
                  <a16:creationId xmlns:a16="http://schemas.microsoft.com/office/drawing/2014/main" id="{C3355C67-DCDF-5561-6EDA-1520EF866D12}"/>
                </a:ext>
              </a:extLst>
            </p:cNvPr>
            <p:cNvGrpSpPr/>
            <p:nvPr/>
          </p:nvGrpSpPr>
          <p:grpSpPr>
            <a:xfrm>
              <a:off x="836814" y="0"/>
              <a:ext cx="10739350" cy="6858000"/>
              <a:chOff x="836814" y="0"/>
              <a:chExt cx="10739350" cy="6858000"/>
            </a:xfrm>
          </p:grpSpPr>
          <p:pic>
            <p:nvPicPr>
              <p:cNvPr id="67" name="Picture 66">
                <a:extLst>
                  <a:ext uri="{FF2B5EF4-FFF2-40B4-BE49-F238E27FC236}">
                    <a16:creationId xmlns:a16="http://schemas.microsoft.com/office/drawing/2014/main" id="{59D907BB-BC72-DE48-2D9E-26AD14D07097}"/>
                  </a:ext>
                </a:extLst>
              </p:cNvPr>
              <p:cNvPicPr>
                <a:picLocks noChangeAspect="1"/>
              </p:cNvPicPr>
              <p:nvPr/>
            </p:nvPicPr>
            <p:blipFill>
              <a:blip r:embed="rId15">
                <a:extLst>
                  <a:ext uri="{28A0092B-C50C-407E-A947-70E740481C1C}">
                    <a14:useLocalDpi xmlns:a14="http://schemas.microsoft.com/office/drawing/2010/main" val="0"/>
                  </a:ext>
                </a:extLst>
              </a:blip>
              <a:srcRect/>
              <a:stretch/>
            </p:blipFill>
            <p:spPr>
              <a:xfrm>
                <a:off x="5142063" y="272441"/>
                <a:ext cx="2380853" cy="894243"/>
              </a:xfrm>
              <a:prstGeom prst="rect">
                <a:avLst/>
              </a:prstGeom>
            </p:spPr>
          </p:pic>
          <p:sp>
            <p:nvSpPr>
              <p:cNvPr id="68" name="Google Shape;159;p9">
                <a:extLst>
                  <a:ext uri="{FF2B5EF4-FFF2-40B4-BE49-F238E27FC236}">
                    <a16:creationId xmlns:a16="http://schemas.microsoft.com/office/drawing/2014/main" id="{3FFAC109-207A-C2FD-F1C9-63B59CF170E4}"/>
                  </a:ext>
                </a:extLst>
              </p:cNvPr>
              <p:cNvSpPr txBox="1"/>
              <p:nvPr/>
            </p:nvSpPr>
            <p:spPr>
              <a:xfrm>
                <a:off x="5216167" y="886981"/>
                <a:ext cx="4186154"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a:ln>
                      <a:noFill/>
                    </a:ln>
                    <a:solidFill>
                      <a:srgbClr val="A77850"/>
                    </a:solidFill>
                    <a:effectLst/>
                    <a:uLnTx/>
                    <a:uFillTx/>
                    <a:latin typeface="Mongolian Baiti" panose="03000500000000000000" pitchFamily="66" charset="0"/>
                    <a:ea typeface="Playfair Display Regular Roman"/>
                    <a:cs typeface="Mongolian Baiti" panose="03000500000000000000" pitchFamily="66" charset="0"/>
                    <a:sym typeface="Playfair Display"/>
                  </a:rPr>
                  <a:t>opportunities</a:t>
                </a:r>
              </a:p>
            </p:txBody>
          </p:sp>
          <p:sp>
            <p:nvSpPr>
              <p:cNvPr id="69" name="TextBox 68">
                <a:extLst>
                  <a:ext uri="{FF2B5EF4-FFF2-40B4-BE49-F238E27FC236}">
                    <a16:creationId xmlns:a16="http://schemas.microsoft.com/office/drawing/2014/main" id="{EDCDC42F-3275-674A-157D-2393427CB51C}"/>
                  </a:ext>
                </a:extLst>
              </p:cNvPr>
              <p:cNvSpPr txBox="1"/>
              <p:nvPr/>
            </p:nvSpPr>
            <p:spPr>
              <a:xfrm>
                <a:off x="5216166" y="1788581"/>
                <a:ext cx="2728621"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Brand Management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Oblique" pitchFamily="2" charset="0"/>
                    <a:ea typeface="+mn-ea"/>
                    <a:cs typeface="+mn-cs"/>
                  </a:rPr>
                  <a:t>fashion, watches, jewelry, automobiles</a:t>
                </a:r>
                <a:endParaRPr kumimoji="0" lang="en-US" sz="1400" b="0" i="0" u="none" strike="noStrike" kern="1200" cap="none" spc="0" normalizeH="0" baseline="0" noProof="0">
                  <a:ln>
                    <a:noFill/>
                  </a:ln>
                  <a:solidFill>
                    <a:srgbClr val="2C344C"/>
                  </a:solidFill>
                  <a:effectLst/>
                  <a:uLnTx/>
                  <a:uFillTx/>
                  <a:latin typeface="Helvetica" pitchFamily="2" charset="0"/>
                  <a:ea typeface="+mn-ea"/>
                  <a:cs typeface="+mn-cs"/>
                </a:endParaRPr>
              </a:p>
            </p:txBody>
          </p:sp>
          <p:pic>
            <p:nvPicPr>
              <p:cNvPr id="70" name="Graphic 69">
                <a:extLst>
                  <a:ext uri="{FF2B5EF4-FFF2-40B4-BE49-F238E27FC236}">
                    <a16:creationId xmlns:a16="http://schemas.microsoft.com/office/drawing/2014/main" id="{D92CD702-CDC9-BADC-1FF6-AC3818A8FF8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227434" y="4596512"/>
                <a:ext cx="1230794" cy="576000"/>
              </a:xfrm>
              <a:prstGeom prst="rect">
                <a:avLst/>
              </a:prstGeom>
            </p:spPr>
          </p:pic>
          <p:pic>
            <p:nvPicPr>
              <p:cNvPr id="71" name="Graphic 70">
                <a:extLst>
                  <a:ext uri="{FF2B5EF4-FFF2-40B4-BE49-F238E27FC236}">
                    <a16:creationId xmlns:a16="http://schemas.microsoft.com/office/drawing/2014/main" id="{4B9C3992-AEA9-8465-3006-08A4B1FC02A5}"/>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0204160" y="5979671"/>
                <a:ext cx="1372004" cy="283112"/>
              </a:xfrm>
              <a:prstGeom prst="rect">
                <a:avLst/>
              </a:prstGeom>
            </p:spPr>
          </p:pic>
          <p:pic>
            <p:nvPicPr>
              <p:cNvPr id="72" name="Picture 35">
                <a:extLst>
                  <a:ext uri="{FF2B5EF4-FFF2-40B4-BE49-F238E27FC236}">
                    <a16:creationId xmlns:a16="http://schemas.microsoft.com/office/drawing/2014/main" id="{BA009FEB-C646-C787-3A1A-0840663EE249}"/>
                  </a:ext>
                </a:extLst>
              </p:cNvPr>
              <p:cNvPicPr>
                <a:picLocks noChangeAspect="1"/>
              </p:cNvPicPr>
              <p:nvPr/>
            </p:nvPicPr>
            <p:blipFill>
              <a:blip r:embed="rId20">
                <a:extLst>
                  <a:ext uri="{96DAC541-7B7A-43D3-8B79-37D633B846F1}">
                    <asvg:svgBlip xmlns:asvg="http://schemas.microsoft.com/office/drawing/2016/SVG/main" r:embed="rId21"/>
                  </a:ext>
                </a:extLst>
              </a:blip>
              <a:srcRect/>
              <a:stretch/>
            </p:blipFill>
            <p:spPr>
              <a:xfrm>
                <a:off x="5382488" y="6034852"/>
                <a:ext cx="821722" cy="182961"/>
              </a:xfrm>
              <a:prstGeom prst="rect">
                <a:avLst/>
              </a:prstGeom>
            </p:spPr>
          </p:pic>
          <p:sp>
            <p:nvSpPr>
              <p:cNvPr id="73" name="TextBox 72">
                <a:extLst>
                  <a:ext uri="{FF2B5EF4-FFF2-40B4-BE49-F238E27FC236}">
                    <a16:creationId xmlns:a16="http://schemas.microsoft.com/office/drawing/2014/main" id="{835EB414-D5AC-CC58-85E5-1E5DBA51E42F}"/>
                  </a:ext>
                </a:extLst>
              </p:cNvPr>
              <p:cNvSpPr txBox="1"/>
              <p:nvPr/>
            </p:nvSpPr>
            <p:spPr>
              <a:xfrm>
                <a:off x="8510485" y="1788581"/>
                <a:ext cx="3015047"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Real Estate &amp; Yachting</a:t>
                </a:r>
                <a:b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Oblique" pitchFamily="2" charset="0"/>
                    <a:ea typeface="+mn-ea"/>
                    <a:cs typeface="+mn-cs"/>
                  </a:rPr>
                  <a:t>high-end property development, yacht management</a:t>
                </a:r>
              </a:p>
            </p:txBody>
          </p:sp>
          <p:sp>
            <p:nvSpPr>
              <p:cNvPr id="74" name="TextBox 73">
                <a:extLst>
                  <a:ext uri="{FF2B5EF4-FFF2-40B4-BE49-F238E27FC236}">
                    <a16:creationId xmlns:a16="http://schemas.microsoft.com/office/drawing/2014/main" id="{32710B80-AD79-3CDE-3343-96A570A629EF}"/>
                  </a:ext>
                </a:extLst>
              </p:cNvPr>
              <p:cNvSpPr txBox="1"/>
              <p:nvPr/>
            </p:nvSpPr>
            <p:spPr>
              <a:xfrm>
                <a:off x="5216167" y="2715224"/>
                <a:ext cx="2934368"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Retail &amp; Merchandising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flagship stores, personal shopping</a:t>
                </a:r>
              </a:p>
            </p:txBody>
          </p:sp>
          <p:sp>
            <p:nvSpPr>
              <p:cNvPr id="75" name="TextBox 74">
                <a:extLst>
                  <a:ext uri="{FF2B5EF4-FFF2-40B4-BE49-F238E27FC236}">
                    <a16:creationId xmlns:a16="http://schemas.microsoft.com/office/drawing/2014/main" id="{24D9C2C5-080B-19A0-D589-74A11ABB00F3}"/>
                  </a:ext>
                </a:extLst>
              </p:cNvPr>
              <p:cNvSpPr txBox="1"/>
              <p:nvPr/>
            </p:nvSpPr>
            <p:spPr>
              <a:xfrm>
                <a:off x="8510486" y="2715224"/>
                <a:ext cx="293436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Entrepreneurship</a:t>
                </a:r>
                <a: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t>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launching a luxury brand </a:t>
                </a:r>
                <a:b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or boutique business</a:t>
                </a:r>
              </a:p>
            </p:txBody>
          </p:sp>
          <p:sp>
            <p:nvSpPr>
              <p:cNvPr id="76" name="TextBox 75">
                <a:extLst>
                  <a:ext uri="{FF2B5EF4-FFF2-40B4-BE49-F238E27FC236}">
                    <a16:creationId xmlns:a16="http://schemas.microsoft.com/office/drawing/2014/main" id="{8D934358-5BCA-0D5E-7F98-D0CAAC637D92}"/>
                  </a:ext>
                </a:extLst>
              </p:cNvPr>
              <p:cNvSpPr txBox="1"/>
              <p:nvPr/>
            </p:nvSpPr>
            <p:spPr>
              <a:xfrm>
                <a:off x="5216167" y="3619728"/>
                <a:ext cx="3076138" cy="738664"/>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Marketing &amp; PR </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digital marketing, event planning, influencer collaborations</a:t>
                </a:r>
                <a:endParaRPr kumimoji="0" lang="en-US" sz="1400" b="0" i="0" u="none" strike="noStrike" kern="1200" cap="none" spc="0" normalizeH="0" baseline="0" noProof="0">
                  <a:ln>
                    <a:noFill/>
                  </a:ln>
                  <a:solidFill>
                    <a:srgbClr val="2C344C"/>
                  </a:solidFill>
                  <a:effectLst/>
                  <a:uLnTx/>
                  <a:uFillTx/>
                  <a:latin typeface="Helvetica" pitchFamily="2" charset="0"/>
                  <a:ea typeface="+mn-ea"/>
                  <a:cs typeface="+mn-cs"/>
                </a:endParaRPr>
              </a:p>
            </p:txBody>
          </p:sp>
          <p:sp>
            <p:nvSpPr>
              <p:cNvPr id="77" name="TextBox 76">
                <a:extLst>
                  <a:ext uri="{FF2B5EF4-FFF2-40B4-BE49-F238E27FC236}">
                    <a16:creationId xmlns:a16="http://schemas.microsoft.com/office/drawing/2014/main" id="{081BE16B-3D37-F294-3460-B69E7A402439}"/>
                  </a:ext>
                </a:extLst>
              </p:cNvPr>
              <p:cNvSpPr txBox="1"/>
              <p:nvPr/>
            </p:nvSpPr>
            <p:spPr>
              <a:xfrm>
                <a:off x="8510486" y="3619728"/>
                <a:ext cx="2934368" cy="523220"/>
              </a:xfrm>
              <a:prstGeom prst="rect">
                <a:avLst/>
              </a:prstGeom>
              <a:noFill/>
            </p:spPr>
            <p:txBody>
              <a:bodyPr wrap="square" anchor="t">
                <a:spAutoFit/>
              </a:bodyPr>
              <a:lstStyle/>
              <a:p>
                <a:pPr marL="0" marR="0" lvl="0" indent="0" algn="l" defTabSz="914400" rtl="0" eaLnBrk="1" fontAlgn="auto" latinLnBrk="0" hangingPunct="1">
                  <a:lnSpc>
                    <a:spcPct val="100000"/>
                  </a:lnSpc>
                  <a:spcBef>
                    <a:spcPts val="0"/>
                  </a:spcBef>
                  <a:spcAft>
                    <a:spcPts val="2400"/>
                  </a:spcAft>
                  <a:buClrTx/>
                  <a:buSzTx/>
                  <a:buFontTx/>
                  <a:buNone/>
                  <a:tabLst/>
                  <a:defRPr/>
                </a:pPr>
                <a:r>
                  <a:rPr kumimoji="0" lang="en-US" sz="1400" b="1" i="0" u="none" strike="noStrike" kern="1200" cap="none" spc="0" normalizeH="0" baseline="0" noProof="0">
                    <a:ln>
                      <a:noFill/>
                    </a:ln>
                    <a:solidFill>
                      <a:srgbClr val="2C344C"/>
                    </a:solidFill>
                    <a:effectLst/>
                    <a:uLnTx/>
                    <a:uFillTx/>
                    <a:latin typeface="Helvetica" pitchFamily="2" charset="0"/>
                    <a:ea typeface="+mn-ea"/>
                    <a:cs typeface="+mn-cs"/>
                  </a:rPr>
                  <a:t>Luxury Hospitality &amp; Travel</a:t>
                </a:r>
                <a:br>
                  <a:rPr kumimoji="0" lang="en-US" sz="1400" b="0" i="0" u="none" strike="noStrike" kern="1200" cap="none" spc="0" normalizeH="0" baseline="0" noProof="0">
                    <a:ln>
                      <a:noFill/>
                    </a:ln>
                    <a:solidFill>
                      <a:srgbClr val="2C344C"/>
                    </a:solidFill>
                    <a:effectLst/>
                    <a:uLnTx/>
                    <a:uFillTx/>
                    <a:latin typeface="Helvetica" pitchFamily="2" charset="0"/>
                    <a:ea typeface="+mn-ea"/>
                    <a:cs typeface="+mn-cs"/>
                  </a:rPr>
                </a:br>
                <a:r>
                  <a:rPr kumimoji="0" lang="en-US" sz="1400" b="0" i="1" u="none" strike="noStrike" kern="1200" cap="none" spc="0" normalizeH="0" baseline="0" noProof="0">
                    <a:ln>
                      <a:noFill/>
                    </a:ln>
                    <a:solidFill>
                      <a:srgbClr val="2C344C"/>
                    </a:solidFill>
                    <a:effectLst/>
                    <a:uLnTx/>
                    <a:uFillTx/>
                    <a:latin typeface="Helvetica" pitchFamily="2" charset="0"/>
                    <a:ea typeface="+mn-ea"/>
                    <a:cs typeface="+mn-cs"/>
                  </a:rPr>
                  <a:t>hotels, private concierge services</a:t>
                </a:r>
              </a:p>
            </p:txBody>
          </p:sp>
          <p:sp>
            <p:nvSpPr>
              <p:cNvPr id="78" name="Rectangle 77">
                <a:extLst>
                  <a:ext uri="{FF2B5EF4-FFF2-40B4-BE49-F238E27FC236}">
                    <a16:creationId xmlns:a16="http://schemas.microsoft.com/office/drawing/2014/main" id="{709EFBD6-EA7C-EAEC-F492-D4E57ABC4030}"/>
                  </a:ext>
                </a:extLst>
              </p:cNvPr>
              <p:cNvSpPr/>
              <p:nvPr/>
            </p:nvSpPr>
            <p:spPr>
              <a:xfrm>
                <a:off x="836814" y="0"/>
                <a:ext cx="3704095" cy="6858000"/>
              </a:xfrm>
              <a:prstGeom prst="rect">
                <a:avLst/>
              </a:prstGeom>
              <a:blipFill>
                <a:blip r:embed="rId22"/>
                <a:srcRect/>
                <a:stretch>
                  <a:fillRect l="-31782" t="-13226" r="-8044"/>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9" name="Picture 78">
                <a:extLst>
                  <a:ext uri="{FF2B5EF4-FFF2-40B4-BE49-F238E27FC236}">
                    <a16:creationId xmlns:a16="http://schemas.microsoft.com/office/drawing/2014/main" id="{D73AF85E-4C61-F15F-0923-A355834521E5}"/>
                  </a:ext>
                </a:extLst>
              </p:cNvPr>
              <p:cNvPicPr>
                <a:picLocks noChangeAspect="1"/>
              </p:cNvPicPr>
              <p:nvPr/>
            </p:nvPicPr>
            <p:blipFill>
              <a:blip r:embed="rId23">
                <a:extLst>
                  <a:ext uri="{28A0092B-C50C-407E-A947-70E740481C1C}">
                    <a14:useLocalDpi xmlns:a14="http://schemas.microsoft.com/office/drawing/2010/main" val="0"/>
                  </a:ext>
                </a:extLst>
              </a:blip>
              <a:srcRect/>
              <a:stretch/>
            </p:blipFill>
            <p:spPr>
              <a:xfrm>
                <a:off x="8864475" y="4689833"/>
                <a:ext cx="895510" cy="482679"/>
              </a:xfrm>
              <a:prstGeom prst="rect">
                <a:avLst/>
              </a:prstGeom>
            </p:spPr>
          </p:pic>
          <p:pic>
            <p:nvPicPr>
              <p:cNvPr id="80" name="Picture 17">
                <a:extLst>
                  <a:ext uri="{FF2B5EF4-FFF2-40B4-BE49-F238E27FC236}">
                    <a16:creationId xmlns:a16="http://schemas.microsoft.com/office/drawing/2014/main" id="{3880C8D4-A4C1-73A1-4EBE-4466163DAD10}"/>
                  </a:ext>
                </a:extLst>
              </p:cNvPr>
              <p:cNvPicPr>
                <a:picLocks noChangeAspect="1"/>
              </p:cNvPicPr>
              <p:nvPr/>
            </p:nvPicPr>
            <p:blipFill>
              <a:blip r:embed="rId24">
                <a:extLst>
                  <a:ext uri="{96DAC541-7B7A-43D3-8B79-37D633B846F1}">
                    <asvg:svgBlip xmlns:asvg="http://schemas.microsoft.com/office/drawing/2016/SVG/main" r:embed="rId25"/>
                  </a:ext>
                </a:extLst>
              </a:blip>
              <a:srcRect l="504" r="504"/>
              <a:stretch/>
            </p:blipFill>
            <p:spPr>
              <a:xfrm>
                <a:off x="6956627" y="5926975"/>
                <a:ext cx="1132579" cy="314633"/>
              </a:xfrm>
              <a:prstGeom prst="rect">
                <a:avLst/>
              </a:prstGeom>
            </p:spPr>
          </p:pic>
          <p:pic>
            <p:nvPicPr>
              <p:cNvPr id="81" name="Picture 29">
                <a:extLst>
                  <a:ext uri="{FF2B5EF4-FFF2-40B4-BE49-F238E27FC236}">
                    <a16:creationId xmlns:a16="http://schemas.microsoft.com/office/drawing/2014/main" id="{754EB8E4-5523-21E6-F233-9EAB53A89095}"/>
                  </a:ext>
                </a:extLst>
              </p:cNvPr>
              <p:cNvPicPr>
                <a:picLocks noChangeAspect="1"/>
              </p:cNvPicPr>
              <p:nvPr/>
            </p:nvPicPr>
            <p:blipFill>
              <a:blip r:embed="rId26">
                <a:extLst>
                  <a:ext uri="{96DAC541-7B7A-43D3-8B79-37D633B846F1}">
                    <asvg:svgBlip xmlns:asvg="http://schemas.microsoft.com/office/drawing/2016/SVG/main" r:embed="rId27"/>
                  </a:ext>
                </a:extLst>
              </a:blip>
              <a:srcRect/>
              <a:stretch/>
            </p:blipFill>
            <p:spPr>
              <a:xfrm>
                <a:off x="8843860" y="5812603"/>
                <a:ext cx="936741" cy="543376"/>
              </a:xfrm>
              <a:prstGeom prst="rect">
                <a:avLst/>
              </a:prstGeom>
            </p:spPr>
          </p:pic>
          <p:pic>
            <p:nvPicPr>
              <p:cNvPr id="82" name="Picture 3">
                <a:extLst>
                  <a:ext uri="{FF2B5EF4-FFF2-40B4-BE49-F238E27FC236}">
                    <a16:creationId xmlns:a16="http://schemas.microsoft.com/office/drawing/2014/main" id="{6619187E-08CC-D528-4DC8-7CB1BA759998}"/>
                  </a:ext>
                </a:extLst>
              </p:cNvPr>
              <p:cNvPicPr>
                <a:picLocks noChangeAspect="1"/>
              </p:cNvPicPr>
              <p:nvPr/>
            </p:nvPicPr>
            <p:blipFill>
              <a:blip r:embed="rId28">
                <a:extLst>
                  <a:ext uri="{96DAC541-7B7A-43D3-8B79-37D633B846F1}">
                    <asvg:svgBlip xmlns:asvg="http://schemas.microsoft.com/office/drawing/2016/SVG/main" r:embed="rId29"/>
                  </a:ext>
                </a:extLst>
              </a:blip>
              <a:srcRect/>
              <a:stretch/>
            </p:blipFill>
            <p:spPr>
              <a:xfrm>
                <a:off x="6604916" y="5062842"/>
                <a:ext cx="1836000" cy="109670"/>
              </a:xfrm>
              <a:prstGeom prst="rect">
                <a:avLst/>
              </a:prstGeom>
            </p:spPr>
          </p:pic>
          <p:pic>
            <p:nvPicPr>
              <p:cNvPr id="83" name="Picture 20">
                <a:extLst>
                  <a:ext uri="{FF2B5EF4-FFF2-40B4-BE49-F238E27FC236}">
                    <a16:creationId xmlns:a16="http://schemas.microsoft.com/office/drawing/2014/main" id="{8C2FE7A3-C553-9D53-BA28-CF372EB7C410}"/>
                  </a:ext>
                </a:extLst>
              </p:cNvPr>
              <p:cNvPicPr>
                <a:picLocks noChangeAspect="1"/>
              </p:cNvPicPr>
              <p:nvPr/>
            </p:nvPicPr>
            <p:blipFill>
              <a:blip r:embed="rId30">
                <a:extLst>
                  <a:ext uri="{96DAC541-7B7A-43D3-8B79-37D633B846F1}">
                    <asvg:svgBlip xmlns:asvg="http://schemas.microsoft.com/office/drawing/2016/SVG/main" r:embed="rId31"/>
                  </a:ext>
                </a:extLst>
              </a:blip>
              <a:srcRect/>
              <a:stretch/>
            </p:blipFill>
            <p:spPr>
              <a:xfrm>
                <a:off x="5475093" y="4742426"/>
                <a:ext cx="636513" cy="550206"/>
              </a:xfrm>
              <a:prstGeom prst="rect">
                <a:avLst/>
              </a:prstGeom>
            </p:spPr>
          </p:pic>
        </p:grpSp>
      </p:grpSp>
    </p:spTree>
    <p:extLst>
      <p:ext uri="{BB962C8B-B14F-4D97-AF65-F5344CB8AC3E}">
        <p14:creationId xmlns:p14="http://schemas.microsoft.com/office/powerpoint/2010/main" val="232907904"/>
      </p:ext>
    </p:extLst>
  </p:cSld>
  <p:clrMapOvr>
    <a:masterClrMapping/>
  </p:clrMapOvr>
  <p:transition spd="slow">
    <p:push dir="u"/>
  </p:transition>
</p:sld>
</file>

<file path=ppt/theme/theme1.xml><?xml version="1.0" encoding="utf-8"?>
<a:theme xmlns:a="http://schemas.openxmlformats.org/drawingml/2006/main" name="3_Office Theme">
  <a:themeElements>
    <a:clrScheme name="Glion 2023">
      <a:dk1>
        <a:srgbClr val="4D4D4D"/>
      </a:dk1>
      <a:lt1>
        <a:srgbClr val="FFFFFF"/>
      </a:lt1>
      <a:dk2>
        <a:srgbClr val="2C344C"/>
      </a:dk2>
      <a:lt2>
        <a:srgbClr val="F6F5F6"/>
      </a:lt2>
      <a:accent1>
        <a:srgbClr val="F0D3C6"/>
      </a:accent1>
      <a:accent2>
        <a:srgbClr val="A77850"/>
      </a:accent2>
      <a:accent3>
        <a:srgbClr val="BBB6C2"/>
      </a:accent3>
      <a:accent4>
        <a:srgbClr val="003CB3"/>
      </a:accent4>
      <a:accent5>
        <a:srgbClr val="5FD5B1"/>
      </a:accent5>
      <a:accent6>
        <a:srgbClr val="EE7C66"/>
      </a:accent6>
      <a:hlink>
        <a:srgbClr val="839FF7"/>
      </a:hlink>
      <a:folHlink>
        <a:srgbClr val="9E785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4_Office Theme">
  <a:themeElements>
    <a:clrScheme name="Glion 2023">
      <a:dk1>
        <a:srgbClr val="2C344C"/>
      </a:dk1>
      <a:lt1>
        <a:srgbClr val="FFFFFF"/>
      </a:lt1>
      <a:dk2>
        <a:srgbClr val="2C344C"/>
      </a:dk2>
      <a:lt2>
        <a:srgbClr val="F6F5F6"/>
      </a:lt2>
      <a:accent1>
        <a:srgbClr val="F0D3C6"/>
      </a:accent1>
      <a:accent2>
        <a:srgbClr val="A77850"/>
      </a:accent2>
      <a:accent3>
        <a:srgbClr val="839FF7"/>
      </a:accent3>
      <a:accent4>
        <a:srgbClr val="003CB3"/>
      </a:accent4>
      <a:accent5>
        <a:srgbClr val="5FD5B1"/>
      </a:accent5>
      <a:accent6>
        <a:srgbClr val="EE7C66"/>
      </a:accent6>
      <a:hlink>
        <a:srgbClr val="003CB3"/>
      </a:hlink>
      <a:folHlink>
        <a:srgbClr val="A7785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7_Office Theme">
  <a:themeElements>
    <a:clrScheme name="Glion 2023">
      <a:dk1>
        <a:srgbClr val="2C344C"/>
      </a:dk1>
      <a:lt1>
        <a:srgbClr val="FFFFFF"/>
      </a:lt1>
      <a:dk2>
        <a:srgbClr val="2C344C"/>
      </a:dk2>
      <a:lt2>
        <a:srgbClr val="F6F5F6"/>
      </a:lt2>
      <a:accent1>
        <a:srgbClr val="FFFFFF"/>
      </a:accent1>
      <a:accent2>
        <a:srgbClr val="A77850"/>
      </a:accent2>
      <a:accent3>
        <a:srgbClr val="839FF7"/>
      </a:accent3>
      <a:accent4>
        <a:srgbClr val="003CB3"/>
      </a:accent4>
      <a:accent5>
        <a:srgbClr val="5FD5B1"/>
      </a:accent5>
      <a:accent6>
        <a:srgbClr val="EE7C66"/>
      </a:accent6>
      <a:hlink>
        <a:srgbClr val="003CB3"/>
      </a:hlink>
      <a:folHlink>
        <a:srgbClr val="A7785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hapter slides">
  <a:themeElements>
    <a:clrScheme name="Glion 2023">
      <a:dk1>
        <a:srgbClr val="2C344C"/>
      </a:dk1>
      <a:lt1>
        <a:srgbClr val="FFFFFF"/>
      </a:lt1>
      <a:dk2>
        <a:srgbClr val="2C344C"/>
      </a:dk2>
      <a:lt2>
        <a:srgbClr val="F6F5F6"/>
      </a:lt2>
      <a:accent1>
        <a:srgbClr val="F0D3C6"/>
      </a:accent1>
      <a:accent2>
        <a:srgbClr val="A77850"/>
      </a:accent2>
      <a:accent3>
        <a:srgbClr val="839FF7"/>
      </a:accent3>
      <a:accent4>
        <a:srgbClr val="003CB3"/>
      </a:accent4>
      <a:accent5>
        <a:srgbClr val="5FD5B1"/>
      </a:accent5>
      <a:accent6>
        <a:srgbClr val="EE7C66"/>
      </a:accent6>
      <a:hlink>
        <a:srgbClr val="003CB3"/>
      </a:hlink>
      <a:folHlink>
        <a:srgbClr val="A77850"/>
      </a:folHlink>
    </a:clrScheme>
    <a:fontScheme name="Custom 9">
      <a:majorFont>
        <a:latin typeface="Playfair Display"/>
        <a:ea typeface=""/>
        <a:cs typeface=""/>
      </a:majorFont>
      <a:minorFont>
        <a:latin typeface="Helvetic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Glion 2023">
      <a:dk1>
        <a:srgbClr val="2C344C"/>
      </a:dk1>
      <a:lt1>
        <a:srgbClr val="FFFFFF"/>
      </a:lt1>
      <a:dk2>
        <a:srgbClr val="2C344C"/>
      </a:dk2>
      <a:lt2>
        <a:srgbClr val="F6F5F6"/>
      </a:lt2>
      <a:accent1>
        <a:srgbClr val="FFFFFF"/>
      </a:accent1>
      <a:accent2>
        <a:srgbClr val="A77850"/>
      </a:accent2>
      <a:accent3>
        <a:srgbClr val="839FF7"/>
      </a:accent3>
      <a:accent4>
        <a:srgbClr val="003CB3"/>
      </a:accent4>
      <a:accent5>
        <a:srgbClr val="5FD5B1"/>
      </a:accent5>
      <a:accent6>
        <a:srgbClr val="EE7C66"/>
      </a:accent6>
      <a:hlink>
        <a:srgbClr val="003CB3"/>
      </a:hlink>
      <a:folHlink>
        <a:srgbClr val="A7785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8_Office Theme">
  <a:themeElements>
    <a:clrScheme name="Glion 2023">
      <a:dk1>
        <a:srgbClr val="A77850"/>
      </a:dk1>
      <a:lt1>
        <a:srgbClr val="FFFFFF"/>
      </a:lt1>
      <a:dk2>
        <a:srgbClr val="2C344C"/>
      </a:dk2>
      <a:lt2>
        <a:srgbClr val="F6F5F6"/>
      </a:lt2>
      <a:accent1>
        <a:srgbClr val="FFFFFF"/>
      </a:accent1>
      <a:accent2>
        <a:srgbClr val="A77850"/>
      </a:accent2>
      <a:accent3>
        <a:srgbClr val="839FF7"/>
      </a:accent3>
      <a:accent4>
        <a:srgbClr val="003CB3"/>
      </a:accent4>
      <a:accent5>
        <a:srgbClr val="5FD5B1"/>
      </a:accent5>
      <a:accent6>
        <a:srgbClr val="EE7C66"/>
      </a:accent6>
      <a:hlink>
        <a:srgbClr val="003CB3"/>
      </a:hlink>
      <a:folHlink>
        <a:srgbClr val="A7785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Theme">
  <a:themeElements>
    <a:clrScheme name="Glion 2023">
      <a:dk1>
        <a:srgbClr val="2C344C"/>
      </a:dk1>
      <a:lt1>
        <a:srgbClr val="FFFFFF"/>
      </a:lt1>
      <a:dk2>
        <a:srgbClr val="2C344C"/>
      </a:dk2>
      <a:lt2>
        <a:srgbClr val="F6F5F6"/>
      </a:lt2>
      <a:accent1>
        <a:srgbClr val="FFFFFF"/>
      </a:accent1>
      <a:accent2>
        <a:srgbClr val="A77850"/>
      </a:accent2>
      <a:accent3>
        <a:srgbClr val="839FF7"/>
      </a:accent3>
      <a:accent4>
        <a:srgbClr val="003CB3"/>
      </a:accent4>
      <a:accent5>
        <a:srgbClr val="5FD5B1"/>
      </a:accent5>
      <a:accent6>
        <a:srgbClr val="EE7C66"/>
      </a:accent6>
      <a:hlink>
        <a:srgbClr val="003CB3"/>
      </a:hlink>
      <a:folHlink>
        <a:srgbClr val="A7785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Chapter slides">
  <a:themeElements>
    <a:clrScheme name="Glion 2023">
      <a:dk1>
        <a:srgbClr val="2C344C"/>
      </a:dk1>
      <a:lt1>
        <a:srgbClr val="FFFFFF"/>
      </a:lt1>
      <a:dk2>
        <a:srgbClr val="2C344C"/>
      </a:dk2>
      <a:lt2>
        <a:srgbClr val="F6F5F6"/>
      </a:lt2>
      <a:accent1>
        <a:srgbClr val="F0D3C6"/>
      </a:accent1>
      <a:accent2>
        <a:srgbClr val="A77850"/>
      </a:accent2>
      <a:accent3>
        <a:srgbClr val="839FF7"/>
      </a:accent3>
      <a:accent4>
        <a:srgbClr val="003CB3"/>
      </a:accent4>
      <a:accent5>
        <a:srgbClr val="5FD5B1"/>
      </a:accent5>
      <a:accent6>
        <a:srgbClr val="EE7C66"/>
      </a:accent6>
      <a:hlink>
        <a:srgbClr val="003CB3"/>
      </a:hlink>
      <a:folHlink>
        <a:srgbClr val="A77850"/>
      </a:folHlink>
    </a:clrScheme>
    <a:fontScheme name="Custom 9">
      <a:majorFont>
        <a:latin typeface="Playfair Display"/>
        <a:ea typeface=""/>
        <a:cs typeface=""/>
      </a:majorFont>
      <a:minorFont>
        <a:latin typeface="Helvetic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48d5b45f-ee4a-4d26-9be7-4d857115340a}" enabled="1" method="Privileged" siteId="{05e6cf0b-d5f2-4c54-83cd-6aff15ec1af8}" removed="0"/>
</clbl:labelList>
</file>

<file path=docProps/app.xml><?xml version="1.0" encoding="utf-8"?>
<Properties xmlns="http://schemas.openxmlformats.org/officeDocument/2006/extended-properties" xmlns:vt="http://schemas.openxmlformats.org/officeDocument/2006/docPropsVTypes">
  <Template/>
  <TotalTime>17</TotalTime>
  <Words>4742</Words>
  <Application>Microsoft Office PowerPoint</Application>
  <PresentationFormat>Widescreen</PresentationFormat>
  <Paragraphs>954</Paragraphs>
  <Slides>33</Slides>
  <Notes>29</Notes>
  <HiddenSlides>0</HiddenSlides>
  <MMClips>7</MMClips>
  <ScaleCrop>false</ScaleCrop>
  <HeadingPairs>
    <vt:vector size="6" baseType="variant">
      <vt:variant>
        <vt:lpstr>Fonts Used</vt:lpstr>
      </vt:variant>
      <vt:variant>
        <vt:i4>9</vt:i4>
      </vt:variant>
      <vt:variant>
        <vt:lpstr>Theme</vt:lpstr>
      </vt:variant>
      <vt:variant>
        <vt:i4>8</vt:i4>
      </vt:variant>
      <vt:variant>
        <vt:lpstr>Slide Titles</vt:lpstr>
      </vt:variant>
      <vt:variant>
        <vt:i4>33</vt:i4>
      </vt:variant>
    </vt:vector>
  </HeadingPairs>
  <TitlesOfParts>
    <vt:vector size="50" baseType="lpstr">
      <vt:lpstr>Arial</vt:lpstr>
      <vt:lpstr>Calibri</vt:lpstr>
      <vt:lpstr>Calibri Light</vt:lpstr>
      <vt:lpstr>Helvetica</vt:lpstr>
      <vt:lpstr>Helvetica Bold Oblique</vt:lpstr>
      <vt:lpstr>Helvetica Oblique</vt:lpstr>
      <vt:lpstr>HelveticaNeue-Italic</vt:lpstr>
      <vt:lpstr>Mongolian Baiti</vt:lpstr>
      <vt:lpstr>Red Vevet.woff</vt:lpstr>
      <vt:lpstr>3_Office Theme</vt:lpstr>
      <vt:lpstr>4_Office Theme</vt:lpstr>
      <vt:lpstr>7_Office Theme</vt:lpstr>
      <vt:lpstr>Chapter slides</vt:lpstr>
      <vt:lpstr>5_Office Theme</vt:lpstr>
      <vt:lpstr>8_Office Theme</vt:lpstr>
      <vt:lpstr>6_Office Theme</vt:lpstr>
      <vt:lpstr>1_Chapter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Francine Cuagnier</dc:creator>
  <cp:lastModifiedBy>Francine Cuagnier</cp:lastModifiedBy>
  <cp:revision>5</cp:revision>
  <dcterms:created xsi:type="dcterms:W3CDTF">2023-03-09T06:51:27Z</dcterms:created>
  <dcterms:modified xsi:type="dcterms:W3CDTF">2025-09-11T19:20:53Z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3_Office Theme:5\Office Theme:8\6_Office Theme:5\4_Office Theme:3\7_Office Theme:5</vt:lpwstr>
  </property>
  <property fmtid="{D5CDD505-2E9C-101B-9397-08002B2CF9AE}" pid="3" name="ClassificationContentMarkingFooterText">
    <vt:lpwstr>INTERNAL - RESTRICTED</vt:lpwstr>
  </property>
</Properties>
</file>